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3" r:id="rId1"/>
  </p:sldMasterIdLst>
  <p:sldIdLst>
    <p:sldId id="256" r:id="rId2"/>
    <p:sldId id="272" r:id="rId3"/>
    <p:sldId id="273" r:id="rId4"/>
    <p:sldId id="269" r:id="rId5"/>
    <p:sldId id="267" r:id="rId6"/>
    <p:sldId id="258" r:id="rId7"/>
    <p:sldId id="263" r:id="rId8"/>
    <p:sldId id="268" r:id="rId9"/>
    <p:sldId id="271" r:id="rId10"/>
    <p:sldId id="270" r:id="rId11"/>
    <p:sldId id="259" r:id="rId12"/>
    <p:sldId id="265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301" r:id="rId22"/>
    <p:sldId id="283" r:id="rId23"/>
    <p:sldId id="284" r:id="rId24"/>
    <p:sldId id="285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2" r:id="rId41"/>
    <p:sldId id="303" r:id="rId42"/>
    <p:sldId id="304" r:id="rId43"/>
    <p:sldId id="305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6ADA9-5317-42E9-AB96-3C48CC690152}" v="26" dt="2022-02-08T21:32:58.0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Vidutinis stilius 2 – paryškinima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Vidutinis stilius 2 – paryškinima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Vidutinis stilius 2 – paryškinima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25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F108C-0592-4946-99A9-7F6160461A74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3219358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FCA-AA7B-4249-9EEB-0A6E0E183806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29160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FCA-AA7B-4249-9EEB-0A6E0E183806}" type="slidenum">
              <a:rPr lang="ru-RU" altLang="lt-LT" smtClean="0"/>
              <a:pPr/>
              <a:t>‹#›</a:t>
            </a:fld>
            <a:endParaRPr lang="ru-RU" alt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6563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FCA-AA7B-4249-9EEB-0A6E0E183806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331055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FCA-AA7B-4249-9EEB-0A6E0E183806}" type="slidenum">
              <a:rPr lang="ru-RU" altLang="lt-LT" smtClean="0"/>
              <a:pPr/>
              <a:t>‹#›</a:t>
            </a:fld>
            <a:endParaRPr lang="ru-RU" alt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7629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6DFCA-AA7B-4249-9EEB-0A6E0E183806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2455030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435A-3F1B-4021-BE9E-0ACF4B5440AA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3051448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B93A-59E3-400E-A6AD-1EA0A9E8B7A6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273548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2F443-3022-4F2B-ACF0-24C61E4168E2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2158733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F3787-76FE-44AB-9A20-E0D093732D3F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278950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4BB6-9563-4D94-A41F-70B77804826B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64356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4C1B0-112E-4F6F-95FC-F5087F306F25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1930939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7AB4-0E56-40C7-9F89-B057FA3DAC9D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1316557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5B43F-A26C-4D25-8108-046281366439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402866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C79E4-9517-44A2-9CB8-084AB1AE2160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3761770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FE40-DFFC-47E1-BA5C-746E8EDC0E94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2671693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E56DFCA-AA7B-4249-9EEB-0A6E0E183806}" type="slidenum">
              <a:rPr lang="ru-RU" altLang="lt-LT" smtClean="0"/>
              <a:pPr/>
              <a:t>‹#›</a:t>
            </a:fld>
            <a:endParaRPr lang="ru-RU" altLang="lt-LT"/>
          </a:p>
        </p:txBody>
      </p:sp>
    </p:spTree>
    <p:extLst>
      <p:ext uri="{BB962C8B-B14F-4D97-AF65-F5344CB8AC3E}">
        <p14:creationId xmlns:p14="http://schemas.microsoft.com/office/powerpoint/2010/main" val="1445747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4" r:id="rId1"/>
    <p:sldLayoutId id="2147484025" r:id="rId2"/>
    <p:sldLayoutId id="2147484026" r:id="rId3"/>
    <p:sldLayoutId id="2147484027" r:id="rId4"/>
    <p:sldLayoutId id="2147484028" r:id="rId5"/>
    <p:sldLayoutId id="2147484029" r:id="rId6"/>
    <p:sldLayoutId id="2147484030" r:id="rId7"/>
    <p:sldLayoutId id="2147484031" r:id="rId8"/>
    <p:sldLayoutId id="2147484032" r:id="rId9"/>
    <p:sldLayoutId id="2147484033" r:id="rId10"/>
    <p:sldLayoutId id="2147484034" r:id="rId11"/>
    <p:sldLayoutId id="2147484035" r:id="rId12"/>
    <p:sldLayoutId id="2147484036" r:id="rId13"/>
    <p:sldLayoutId id="2147484037" r:id="rId14"/>
    <p:sldLayoutId id="2147484038" r:id="rId15"/>
    <p:sldLayoutId id="21474840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čiakampis 3">
            <a:extLst>
              <a:ext uri="{FF2B5EF4-FFF2-40B4-BE49-F238E27FC236}">
                <a16:creationId xmlns:a16="http://schemas.microsoft.com/office/drawing/2014/main" id="{4D7AEDA8-2471-4487-9EB1-227684DF893C}"/>
              </a:ext>
            </a:extLst>
          </p:cNvPr>
          <p:cNvSpPr/>
          <p:nvPr/>
        </p:nvSpPr>
        <p:spPr>
          <a:xfrm>
            <a:off x="0" y="654050"/>
            <a:ext cx="2195513" cy="5429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t-LT" dirty="0">
              <a:solidFill>
                <a:srgbClr val="FFFFFF"/>
              </a:solidFill>
            </a:endParaRPr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58AAA45A-0DCF-406C-B52A-7ACC267F02E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1131888"/>
            <a:ext cx="7315200" cy="18240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lt-LT" altLang="lt-LT" dirty="0" smtClean="0"/>
              <a:t> VIKTORINA </a:t>
            </a:r>
            <a:endParaRPr lang="ru-RU" altLang="lt-LT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194F531-2CF2-4E01-9824-71C4E44BF7D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11188" y="2922588"/>
            <a:ext cx="7545387" cy="1452562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altLang="lt-LT" dirty="0"/>
          </a:p>
          <a:p>
            <a:pPr algn="ctr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lt-LT" altLang="lt-LT" sz="16000" dirty="0">
                <a:solidFill>
                  <a:schemeClr val="tx1"/>
                </a:solidFill>
              </a:rPr>
              <a:t>Švęskime Laisvę kartu</a:t>
            </a:r>
          </a:p>
          <a:p>
            <a:pPr algn="ctr"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lt-LT" altLang="lt-LT" sz="16000" dirty="0"/>
              <a:t>2022 – 02 – 15</a:t>
            </a:r>
            <a:endParaRPr lang="ru-RU" altLang="lt-LT" sz="16000" dirty="0"/>
          </a:p>
        </p:txBody>
      </p:sp>
      <p:pic>
        <p:nvPicPr>
          <p:cNvPr id="8197" name="Paveikslėlis 2">
            <a:extLst>
              <a:ext uri="{FF2B5EF4-FFF2-40B4-BE49-F238E27FC236}">
                <a16:creationId xmlns:a16="http://schemas.microsoft.com/office/drawing/2014/main" id="{17BF840E-8F49-4806-BA00-88DE67B583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806450"/>
            <a:ext cx="2487612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aveikslėlis 2">
            <a:extLst>
              <a:ext uri="{FF2B5EF4-FFF2-40B4-BE49-F238E27FC236}">
                <a16:creationId xmlns:a16="http://schemas.microsoft.com/office/drawing/2014/main" id="{290E534F-1C03-4A4F-ACE0-CDCA56C09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43" r="26596"/>
          <a:stretch>
            <a:fillRect/>
          </a:stretch>
        </p:blipFill>
        <p:spPr bwMode="auto">
          <a:xfrm>
            <a:off x="0" y="-101600"/>
            <a:ext cx="91440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Pavadinimas 1">
            <a:extLst>
              <a:ext uri="{FF2B5EF4-FFF2-40B4-BE49-F238E27FC236}">
                <a16:creationId xmlns:a16="http://schemas.microsoft.com/office/drawing/2014/main" id="{B6AF4461-A618-454E-89FE-4EDE84E3A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763588"/>
            <a:ext cx="8299450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9 klausimas                         </a:t>
            </a:r>
            <a:r>
              <a:rPr lang="en-US" altLang="lt-LT" dirty="0"/>
              <a:t>3</a:t>
            </a:r>
            <a:r>
              <a:rPr lang="lt-LT" altLang="lt-LT" dirty="0"/>
              <a:t> t.</a:t>
            </a:r>
          </a:p>
        </p:txBody>
      </p:sp>
      <p:sp>
        <p:nvSpPr>
          <p:cNvPr id="17411" name="Turinio vietos rezervavimo ženklas 2">
            <a:extLst>
              <a:ext uri="{FF2B5EF4-FFF2-40B4-BE49-F238E27FC236}">
                <a16:creationId xmlns:a16="http://schemas.microsoft.com/office/drawing/2014/main" id="{131213FB-714A-4627-8C46-697C01D0A1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004048" y="1700808"/>
            <a:ext cx="2889075" cy="2458963"/>
          </a:xfrm>
        </p:spPr>
        <p:txBody>
          <a:bodyPr>
            <a:normAutofit/>
          </a:bodyPr>
          <a:lstStyle/>
          <a:p>
            <a:pPr marL="0" indent="628650" eaLnBrk="1" hangingPunct="1">
              <a:buFont typeface="Wingdings" panose="05000000000000000000" pitchFamily="2" charset="2"/>
              <a:buNone/>
            </a:pPr>
            <a:r>
              <a:rPr lang="lt-LT" altLang="lt-LT" dirty="0"/>
              <a:t>Išspręskite kryžiažodį. </a:t>
            </a:r>
          </a:p>
          <a:p>
            <a:pPr marL="0" indent="628650" eaLnBrk="1" hangingPunct="1">
              <a:buFont typeface="Wingdings" panose="05000000000000000000" pitchFamily="2" charset="2"/>
              <a:buNone/>
            </a:pPr>
            <a:r>
              <a:rPr lang="lt-LT" altLang="lt-LT" dirty="0"/>
              <a:t>Teisingai įrašę žodžius, juodžiau pažymėtuose langeliuose perskaitysite visiems brangų žodį.</a:t>
            </a:r>
          </a:p>
        </p:txBody>
      </p:sp>
      <p:pic>
        <p:nvPicPr>
          <p:cNvPr id="17412" name="Paveikslėlis 1">
            <a:extLst>
              <a:ext uri="{FF2B5EF4-FFF2-40B4-BE49-F238E27FC236}">
                <a16:creationId xmlns:a16="http://schemas.microsoft.com/office/drawing/2014/main" id="{7C9E2E78-F189-402C-8691-526D5776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65843"/>
            <a:ext cx="4608511" cy="5365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7260AD46-E3A0-4C7B-8D5E-E5E763EA50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822325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10 klausimas</a:t>
            </a:r>
            <a:r>
              <a:rPr lang="en-US" altLang="lt-LT" dirty="0"/>
              <a:t>                        1 t.</a:t>
            </a:r>
            <a:endParaRPr lang="ru-RU" altLang="lt-LT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C462200-1A56-416B-B36C-B97FA2EACF8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6286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Lietuvos valstybė susikūrė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                a) 10</a:t>
            </a:r>
            <a:r>
              <a:rPr lang="en-US" altLang="lt-LT" sz="2800" dirty="0"/>
              <a:t>0</a:t>
            </a:r>
            <a:r>
              <a:rPr lang="lt-LT" altLang="lt-LT" sz="2800" dirty="0"/>
              <a:t>9 m.</a:t>
            </a:r>
            <a:endParaRPr lang="en-US" altLang="lt-LT" sz="2800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lt-LT" sz="2800" dirty="0"/>
              <a:t>                b) XIII a.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lt-LT" sz="2800" dirty="0"/>
              <a:t>                c) 1340 m.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t-LT" altLang="lt-LT" sz="4000" dirty="0">
              <a:latin typeface="Arial Black" panose="020B0A04020102020204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4000" dirty="0">
                <a:latin typeface="Arial Black" panose="020B0A04020102020204" pitchFamily="34" charset="0"/>
              </a:rPr>
              <a:t>            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altLang="lt-LT" sz="4000" dirty="0"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3607D19B-4845-4DA5-882D-AA26C7FFF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900113"/>
            <a:ext cx="8370887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</a:t>
            </a:r>
            <a:r>
              <a:rPr lang="en-US" altLang="lt-LT" dirty="0"/>
              <a:t>1</a:t>
            </a:r>
            <a:r>
              <a:rPr lang="lt-LT" altLang="lt-LT" dirty="0"/>
              <a:t> klausimas                     </a:t>
            </a:r>
            <a:r>
              <a:rPr lang="en-US" altLang="lt-LT" dirty="0"/>
              <a:t>  1 t.</a:t>
            </a:r>
            <a:endParaRPr lang="ru-RU" altLang="lt-LT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005929C-ED51-43A6-94E3-34B10D9D51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t-LT" altLang="lt-LT" sz="3600" dirty="0">
              <a:latin typeface="Arial Black" panose="020B0A04020102020204" pitchFamily="34" charset="0"/>
            </a:endParaRPr>
          </a:p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>
                <a:latin typeface="Arial Black" panose="020B0A04020102020204" pitchFamily="34" charset="0"/>
              </a:rPr>
              <a:t>  </a:t>
            </a:r>
            <a:r>
              <a:rPr lang="lt-LT" altLang="lt-LT" sz="2800" dirty="0"/>
              <a:t>Kas </a:t>
            </a:r>
            <a:r>
              <a:rPr lang="lt-LT" altLang="lt-LT" sz="2800" dirty="0" smtClean="0"/>
              <a:t>yra </a:t>
            </a:r>
            <a:r>
              <a:rPr lang="lt-LT" altLang="lt-LT" sz="2800" dirty="0" smtClean="0"/>
              <a:t>Lietuvos </a:t>
            </a:r>
            <a:r>
              <a:rPr lang="lt-LT" altLang="lt-LT" sz="2800" dirty="0"/>
              <a:t>valstybės himno žodžių ir muzikos autorius? 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4000" dirty="0">
                <a:latin typeface="Arial Black" panose="020B0A040201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Pavadinimas 1">
            <a:extLst>
              <a:ext uri="{FF2B5EF4-FFF2-40B4-BE49-F238E27FC236}">
                <a16:creationId xmlns:a16="http://schemas.microsoft.com/office/drawing/2014/main" id="{7B691BD6-CC22-443E-A897-D5551A9B2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763588"/>
            <a:ext cx="8299450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</a:t>
            </a:r>
            <a:r>
              <a:rPr lang="en-US" altLang="lt-LT" dirty="0"/>
              <a:t>2</a:t>
            </a:r>
            <a:r>
              <a:rPr lang="lt-LT" altLang="lt-LT" dirty="0"/>
              <a:t> klausimas                         1t.</a:t>
            </a:r>
          </a:p>
        </p:txBody>
      </p:sp>
      <p:sp>
        <p:nvSpPr>
          <p:cNvPr id="17411" name="Turinio vietos rezervavimo ženklas 2">
            <a:extLst>
              <a:ext uri="{FF2B5EF4-FFF2-40B4-BE49-F238E27FC236}">
                <a16:creationId xmlns:a16="http://schemas.microsoft.com/office/drawing/2014/main" id="{4900C8AB-6A89-4D18-ABA7-908514F89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>
                <a:cs typeface="Calibri" panose="020F0502020204030204" pitchFamily="34" charset="0"/>
              </a:rPr>
              <a:t>Kas yra pirmosios lietuviškos knygos autorius?</a:t>
            </a:r>
            <a:endParaRPr lang="en-US" altLang="lt-LT" sz="2800" dirty="0">
              <a:cs typeface="Calibri" panose="020F050202020403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altLang="lt-LT" sz="2800" dirty="0" err="1">
                <a:cs typeface="Calibri" panose="020F0502020204030204" pitchFamily="34" charset="0"/>
              </a:rPr>
              <a:t>K.Donelaitis</a:t>
            </a:r>
            <a:endParaRPr lang="en-US" altLang="lt-LT" sz="2800" dirty="0">
              <a:cs typeface="Calibri" panose="020F0502020204030204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altLang="lt-LT" sz="2800" dirty="0"/>
              <a:t>Martynas Ma</a:t>
            </a:r>
            <a:r>
              <a:rPr lang="lt-LT" altLang="lt-LT" sz="2800" dirty="0"/>
              <a:t>ž</a:t>
            </a:r>
            <a:r>
              <a:rPr lang="en-US" altLang="lt-LT" sz="2800" dirty="0" err="1"/>
              <a:t>vydas</a:t>
            </a:r>
            <a:endParaRPr lang="en-US" altLang="lt-LT" sz="2800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en-US" altLang="lt-LT" sz="2800" dirty="0" err="1"/>
              <a:t>Mikalojus</a:t>
            </a:r>
            <a:r>
              <a:rPr lang="en-US" altLang="lt-LT" sz="2800" dirty="0"/>
              <a:t> </a:t>
            </a:r>
            <a:r>
              <a:rPr lang="en-US" altLang="lt-LT" sz="2800" dirty="0" err="1"/>
              <a:t>Dauk</a:t>
            </a:r>
            <a:r>
              <a:rPr lang="lt-LT" altLang="lt-LT" sz="2800" dirty="0"/>
              <a:t>š</a:t>
            </a:r>
            <a:r>
              <a:rPr lang="en-US" altLang="lt-LT" sz="2800" dirty="0"/>
              <a:t>a</a:t>
            </a:r>
            <a:endParaRPr lang="lt-LT" altLang="lt-LT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avadinimas 1">
            <a:extLst>
              <a:ext uri="{FF2B5EF4-FFF2-40B4-BE49-F238E27FC236}">
                <a16:creationId xmlns:a16="http://schemas.microsoft.com/office/drawing/2014/main" id="{F62777AF-1597-4AD0-A052-9969259E2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5138" y="763588"/>
            <a:ext cx="8085137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</a:t>
            </a:r>
            <a:r>
              <a:rPr lang="en-US" altLang="lt-LT" dirty="0"/>
              <a:t>3</a:t>
            </a:r>
            <a:r>
              <a:rPr lang="lt-LT" altLang="lt-LT" dirty="0"/>
              <a:t> klausimas                 2 t. </a:t>
            </a:r>
          </a:p>
        </p:txBody>
      </p:sp>
      <p:sp>
        <p:nvSpPr>
          <p:cNvPr id="21507" name="Turinio vietos rezervavimo ženklas 2">
            <a:extLst>
              <a:ext uri="{FF2B5EF4-FFF2-40B4-BE49-F238E27FC236}">
                <a16:creationId xmlns:a16="http://schemas.microsoft.com/office/drawing/2014/main" id="{855DDEA7-6535-42FD-B7B8-A865EC6DE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5421" y="1916832"/>
            <a:ext cx="8229600" cy="4294187"/>
          </a:xfrm>
        </p:spPr>
        <p:txBody>
          <a:bodyPr rtlCol="0">
            <a:normAutofit/>
          </a:bodyPr>
          <a:lstStyle/>
          <a:p>
            <a:pPr marL="0" indent="6286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Nurodykite autorių ir ištraukos pavadinimą:</a:t>
            </a:r>
          </a:p>
          <a:p>
            <a:pPr marL="0" indent="62865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t-LT" altLang="lt-LT" sz="2800" dirty="0"/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i="1" dirty="0"/>
              <a:t>Broliai seserys, imkit mane ir skaitykit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i="1" dirty="0"/>
              <a:t>Ir tatai skaitydami permanykit.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i="1" dirty="0"/>
              <a:t> Mokslo šito tėvai trokšdavo turėti,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i="1" dirty="0"/>
              <a:t>Ale to negalėjo nė vienu būdu gauti.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avadinimas 1">
            <a:extLst>
              <a:ext uri="{FF2B5EF4-FFF2-40B4-BE49-F238E27FC236}">
                <a16:creationId xmlns:a16="http://schemas.microsoft.com/office/drawing/2014/main" id="{4D1789A6-5B57-403B-A0B6-46F51A91E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1016000"/>
            <a:ext cx="8229600" cy="7207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</a:t>
            </a:r>
            <a:r>
              <a:rPr lang="en-US" altLang="lt-LT" dirty="0"/>
              <a:t>4</a:t>
            </a:r>
            <a:r>
              <a:rPr lang="lt-LT" altLang="lt-LT" dirty="0"/>
              <a:t> klausimas                            2 t.</a:t>
            </a:r>
          </a:p>
        </p:txBody>
      </p:sp>
      <p:sp>
        <p:nvSpPr>
          <p:cNvPr id="22531" name="Turinio vietos rezervavimo ženklas 4">
            <a:extLst>
              <a:ext uri="{FF2B5EF4-FFF2-40B4-BE49-F238E27FC236}">
                <a16:creationId xmlns:a16="http://schemas.microsoft.com/office/drawing/2014/main" id="{E8F13108-B870-47C7-AA7D-236B1EEF14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65400"/>
            <a:ext cx="6995120" cy="3302000"/>
          </a:xfrm>
        </p:spPr>
        <p:txBody>
          <a:bodyPr>
            <a:normAutofit lnSpcReduction="10000"/>
          </a:bodyPr>
          <a:lstStyle/>
          <a:p>
            <a:pPr marL="0" indent="628650" algn="just" eaLnBrk="1" hangingPunct="1">
              <a:buFont typeface="Wingdings" panose="05000000000000000000" pitchFamily="2" charset="2"/>
              <a:buNone/>
            </a:pPr>
            <a:r>
              <a:rPr lang="lt-LT" altLang="en-US" sz="2800" dirty="0">
                <a:solidFill>
                  <a:srgbClr val="050505"/>
                </a:solidFill>
                <a:latin typeface="Segoe UI Historic" panose="020B0502040204020203" pitchFamily="34" charset="0"/>
              </a:rPr>
              <a:t>"Ne žemės derlumu, ne drabužių skirtumu, ne šalies gražumu, ne miestų ir pilių tvirtumu gyvuoja tautos, bet daugiausia išlaikydamos ir vartodamos savo kalbą. Sunaikink ją – sunaikinsi santaiką, vienybę ir gerovę. Sunaikink ją, – užtemdysi saulę danguje, sumaišysi pasaulio tvarką, atimsi gyvybę ir garbę.”</a:t>
            </a:r>
            <a:endParaRPr lang="lt-LT" altLang="en-US" sz="2800" dirty="0"/>
          </a:p>
        </p:txBody>
      </p:sp>
      <p:sp>
        <p:nvSpPr>
          <p:cNvPr id="22532" name="TextBox 6">
            <a:extLst>
              <a:ext uri="{FF2B5EF4-FFF2-40B4-BE49-F238E27FC236}">
                <a16:creationId xmlns:a16="http://schemas.microsoft.com/office/drawing/2014/main" id="{49CC27BB-40BF-4451-B3A9-30C325E49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875" y="1769889"/>
            <a:ext cx="71287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t-LT" altLang="lt-LT" sz="3200" dirty="0">
                <a:latin typeface="Arial" panose="020B0604020202020204" pitchFamily="34" charset="0"/>
              </a:rPr>
              <a:t>Nurodykite autorių ir pavadinimą: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Pavadinimas 1">
            <a:extLst>
              <a:ext uri="{FF2B5EF4-FFF2-40B4-BE49-F238E27FC236}">
                <a16:creationId xmlns:a16="http://schemas.microsoft.com/office/drawing/2014/main" id="{6EF0DD84-AEBF-4649-A08E-C616FCBD4E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1825" y="1066800"/>
            <a:ext cx="7570788" cy="6667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</a:t>
            </a:r>
            <a:r>
              <a:rPr lang="en-US" altLang="lt-LT" dirty="0"/>
              <a:t>5</a:t>
            </a:r>
            <a:r>
              <a:rPr lang="lt-LT" altLang="lt-LT" dirty="0"/>
              <a:t> klausimas                    2 t. </a:t>
            </a:r>
          </a:p>
        </p:txBody>
      </p:sp>
      <p:sp>
        <p:nvSpPr>
          <p:cNvPr id="23555" name="Turinio vietos rezervavimo ženklas 2">
            <a:extLst>
              <a:ext uri="{FF2B5EF4-FFF2-40B4-BE49-F238E27FC236}">
                <a16:creationId xmlns:a16="http://schemas.microsoft.com/office/drawing/2014/main" id="{EEBF4F0D-A737-45C9-AFA2-4C0DBE2221B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84200" y="3141663"/>
            <a:ext cx="7597775" cy="2303462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lt-LT" altLang="en-US" sz="2800" dirty="0">
                <a:solidFill>
                  <a:schemeClr val="tx1"/>
                </a:solidFill>
              </a:rPr>
              <a:t>Kur bėga Šešupė, kur Nemunas teka,</a:t>
            </a:r>
            <a:br>
              <a:rPr lang="lt-LT" altLang="en-US" sz="2800" dirty="0">
                <a:solidFill>
                  <a:schemeClr val="tx1"/>
                </a:solidFill>
              </a:rPr>
            </a:br>
            <a:r>
              <a:rPr lang="lt-LT" altLang="en-US" sz="2800" dirty="0">
                <a:solidFill>
                  <a:schemeClr val="tx1"/>
                </a:solidFill>
              </a:rPr>
              <a:t>Tai mūsų tėvynė, graži Lietuva;</a:t>
            </a:r>
            <a:br>
              <a:rPr lang="lt-LT" altLang="en-US" sz="2800" dirty="0">
                <a:solidFill>
                  <a:schemeClr val="tx1"/>
                </a:solidFill>
              </a:rPr>
            </a:br>
            <a:r>
              <a:rPr lang="lt-LT" altLang="en-US" sz="2800" dirty="0">
                <a:solidFill>
                  <a:schemeClr val="tx1"/>
                </a:solidFill>
              </a:rPr>
              <a:t>Čia broliai artojai lietuviškai šneka,</a:t>
            </a:r>
            <a:br>
              <a:rPr lang="lt-LT" altLang="en-US" sz="2800" dirty="0">
                <a:solidFill>
                  <a:schemeClr val="tx1"/>
                </a:solidFill>
              </a:rPr>
            </a:br>
            <a:r>
              <a:rPr lang="lt-LT" altLang="en-US" sz="2800" dirty="0">
                <a:solidFill>
                  <a:schemeClr val="tx1"/>
                </a:solidFill>
              </a:rPr>
              <a:t>Čia skamba po kaimus Birutės daina.</a:t>
            </a:r>
            <a:endParaRPr lang="lt-LT" altLang="lt-LT" sz="2800" dirty="0">
              <a:solidFill>
                <a:schemeClr val="tx1"/>
              </a:solidFill>
            </a:endParaRPr>
          </a:p>
        </p:txBody>
      </p:sp>
      <p:sp>
        <p:nvSpPr>
          <p:cNvPr id="23556" name="TextBox 4">
            <a:extLst>
              <a:ext uri="{FF2B5EF4-FFF2-40B4-BE49-F238E27FC236}">
                <a16:creationId xmlns:a16="http://schemas.microsoft.com/office/drawing/2014/main" id="{EEBB7CA9-E182-4AE5-94CB-EAE318D76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200" y="1852613"/>
            <a:ext cx="822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t-LT" altLang="lt-LT" sz="3200" dirty="0">
                <a:latin typeface="Arial" panose="020B0604020202020204" pitchFamily="34" charset="0"/>
              </a:rPr>
              <a:t>Nurodykite eilėraščio autorių ir pavadinimą:</a:t>
            </a:r>
            <a:endParaRPr lang="en-US" altLang="lt-LT" sz="32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urinio vietos rezervavimo ženklas 2">
            <a:extLst>
              <a:ext uri="{FF2B5EF4-FFF2-40B4-BE49-F238E27FC236}">
                <a16:creationId xmlns:a16="http://schemas.microsoft.com/office/drawing/2014/main" id="{DB8E6384-3437-4599-BBE5-1C90FBFA6C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6425" y="2708920"/>
            <a:ext cx="6845995" cy="2374900"/>
          </a:xfrm>
        </p:spPr>
        <p:txBody>
          <a:bodyPr>
            <a:normAutofit/>
          </a:bodyPr>
          <a:lstStyle/>
          <a:p>
            <a:pPr marL="0" indent="628650" algn="just" eaLnBrk="1" hangingPunct="1">
              <a:buFont typeface="Wingdings" panose="05000000000000000000" pitchFamily="2" charset="2"/>
              <a:buNone/>
            </a:pPr>
            <a:r>
              <a:rPr lang="lt-LT" altLang="en-US" sz="2800" dirty="0"/>
              <a:t>Ginklais galinga yra ir šlove išgarsėjusi žemė čia, plačiuose laukuose, per kuriuos Lietuva nusidriekus – motina derlių skalsių ir gentis, įgudus kariauti. </a:t>
            </a:r>
            <a:endParaRPr lang="lt-LT" altLang="lt-LT" sz="2800" dirty="0"/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F9B43EA7-31F4-4C45-8F9E-BDDA6ED75D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25" y="1474788"/>
            <a:ext cx="82089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t-LT" altLang="lt-LT" sz="2800" dirty="0">
                <a:solidFill>
                  <a:srgbClr val="000000"/>
                </a:solidFill>
                <a:latin typeface="Arial" panose="020B0604020202020204" pitchFamily="34" charset="0"/>
              </a:rPr>
              <a:t>Nurodykite kūrinio  ištraukos autorių </a:t>
            </a:r>
            <a:r>
              <a:rPr lang="lt-LT" altLang="lt-LT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ir </a:t>
            </a:r>
            <a:r>
              <a:rPr lang="lt-LT" altLang="lt-LT" sz="2800" dirty="0">
                <a:solidFill>
                  <a:srgbClr val="000000"/>
                </a:solidFill>
                <a:latin typeface="Arial" panose="020B0604020202020204" pitchFamily="34" charset="0"/>
              </a:rPr>
              <a:t>pavadinimą: </a:t>
            </a:r>
            <a:endParaRPr lang="en-US" altLang="lt-LT" sz="2800" dirty="0">
              <a:latin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71F953-0EB1-495E-95D1-97D8350FC3E1}"/>
              </a:ext>
            </a:extLst>
          </p:cNvPr>
          <p:cNvSpPr txBox="1"/>
          <p:nvPr/>
        </p:nvSpPr>
        <p:spPr>
          <a:xfrm>
            <a:off x="606425" y="688444"/>
            <a:ext cx="662987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lt-LT" altLang="lt-LT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1</a:t>
            </a:r>
            <a:r>
              <a:rPr lang="lt-LT" altLang="lt-LT" sz="3600" dirty="0">
                <a:solidFill>
                  <a:srgbClr val="90C226"/>
                </a:solidFill>
                <a:latin typeface="Trebuchet MS" panose="020B0603020202020204"/>
                <a:ea typeface="+mj-ea"/>
                <a:cs typeface="+mj-cs"/>
              </a:rPr>
              <a:t>6</a:t>
            </a:r>
            <a:r>
              <a:rPr kumimoji="0" lang="lt-LT" altLang="lt-LT" sz="3600" b="0" i="0" u="none" strike="noStrike" kern="1200" cap="none" spc="0" normalizeH="0" baseline="0" noProof="0" dirty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 klausimas                    2 t. </a:t>
            </a:r>
            <a:endParaRPr lang="lt-L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Pavadinimas 1">
            <a:extLst>
              <a:ext uri="{FF2B5EF4-FFF2-40B4-BE49-F238E27FC236}">
                <a16:creationId xmlns:a16="http://schemas.microsoft.com/office/drawing/2014/main" id="{BF2E954E-3CAD-46A5-9374-999562FC65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19138" y="741363"/>
            <a:ext cx="7705725" cy="5048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1</a:t>
            </a:r>
            <a:r>
              <a:rPr lang="en-US" altLang="lt-LT" dirty="0"/>
              <a:t>7</a:t>
            </a:r>
            <a:r>
              <a:rPr lang="lt-LT" altLang="lt-LT" dirty="0"/>
              <a:t> klausimas                     1 t.</a:t>
            </a:r>
          </a:p>
        </p:txBody>
      </p:sp>
      <p:sp>
        <p:nvSpPr>
          <p:cNvPr id="20483" name="Turinio vietos rezervavimo ženklas 2">
            <a:extLst>
              <a:ext uri="{FF2B5EF4-FFF2-40B4-BE49-F238E27FC236}">
                <a16:creationId xmlns:a16="http://schemas.microsoft.com/office/drawing/2014/main" id="{E6C96C1E-5885-4408-AD27-3366B4C792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19138" y="2168352"/>
            <a:ext cx="8229600" cy="4464050"/>
          </a:xfrm>
        </p:spPr>
        <p:txBody>
          <a:bodyPr rtlCol="0">
            <a:normAutofit/>
          </a:bodyPr>
          <a:lstStyle/>
          <a:p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Diena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atrištom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akim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Tauta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kapo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pakilus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Viešpatie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leisk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jai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atkimt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Tebūna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jos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žodžiai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kilnūs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b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lt-LT" sz="24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  <a:t>Pašauk ją, pašauk </a:t>
            </a:r>
            <a:r>
              <a:rPr lang="lt-L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atsitiest</a:t>
            </a:r>
            <a: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  <a:t>ir laisvę </a:t>
            </a:r>
            <a:r>
              <a:rPr lang="lt-LT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išskleist</a:t>
            </a:r>
            <a: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  <a:t> – kaip esmę.</a:t>
            </a:r>
            <a:b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  <a:t>Štai mes – ir mūsų tik tiek,</a:t>
            </a:r>
            <a:b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lt-LT" sz="2400" dirty="0">
                <a:solidFill>
                  <a:srgbClr val="000000"/>
                </a:solidFill>
                <a:latin typeface="Arial" panose="020B0604020202020204" pitchFamily="34" charset="0"/>
              </a:rPr>
              <a:t>kiek buvom ir kiek esame.</a:t>
            </a:r>
          </a:p>
          <a:p>
            <a:endParaRPr lang="en-US" sz="2400" b="1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604" name="TextBox 4">
            <a:extLst>
              <a:ext uri="{FF2B5EF4-FFF2-40B4-BE49-F238E27FC236}">
                <a16:creationId xmlns:a16="http://schemas.microsoft.com/office/drawing/2014/main" id="{E3B4CC1D-59C3-4B90-8597-BD383A356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452563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t-LT" altLang="lt-LT" sz="2800" dirty="0" smtClean="0">
                <a:latin typeface="Arial" panose="020B0604020202020204" pitchFamily="34" charset="0"/>
              </a:rPr>
              <a:t>Nurodykite autorių ir eilėraščio pavadinimą</a:t>
            </a:r>
            <a:r>
              <a:rPr lang="lt-LT" altLang="lt-LT" sz="2800" dirty="0" smtClean="0">
                <a:latin typeface="Arial" panose="020B0604020202020204" pitchFamily="34" charset="0"/>
              </a:rPr>
              <a:t> </a:t>
            </a:r>
            <a:endParaRPr lang="en-US" altLang="lt-LT" sz="2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avadinimas 1">
            <a:extLst>
              <a:ext uri="{FF2B5EF4-FFF2-40B4-BE49-F238E27FC236}">
                <a16:creationId xmlns:a16="http://schemas.microsoft.com/office/drawing/2014/main" id="{AFFF2FBD-A365-41E7-B5DD-DD9C81CB9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981075"/>
            <a:ext cx="7858125" cy="812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18</a:t>
            </a:r>
            <a:r>
              <a:rPr lang="lt-LT" altLang="en-US" dirty="0"/>
              <a:t> klausimas                  1 t. </a:t>
            </a:r>
          </a:p>
        </p:txBody>
      </p:sp>
      <p:sp>
        <p:nvSpPr>
          <p:cNvPr id="26627" name="Turinio vietos rezervavimo ženklas 2">
            <a:extLst>
              <a:ext uri="{FF2B5EF4-FFF2-40B4-BE49-F238E27FC236}">
                <a16:creationId xmlns:a16="http://schemas.microsoft.com/office/drawing/2014/main" id="{6ABC998F-6996-40B1-A2D2-4C629F3480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8030" y="3429000"/>
            <a:ext cx="5411787" cy="1135062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lt-LT" altLang="en-US" sz="2800" i="1" dirty="0"/>
              <a:t>Kas kalba be liežuvio?</a:t>
            </a:r>
          </a:p>
        </p:txBody>
      </p:sp>
      <p:sp>
        <p:nvSpPr>
          <p:cNvPr id="26628" name="TextBox 4">
            <a:extLst>
              <a:ext uri="{FF2B5EF4-FFF2-40B4-BE49-F238E27FC236}">
                <a16:creationId xmlns:a16="http://schemas.microsoft.com/office/drawing/2014/main" id="{16EEBFE2-0601-4957-9A48-5D4BBBEB6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2650" y="2420938"/>
            <a:ext cx="457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lt-LT" altLang="en-US" sz="4000">
                <a:latin typeface="Arial" panose="020B0604020202020204" pitchFamily="34" charset="0"/>
              </a:rPr>
              <a:t>Įminkite mįslę </a:t>
            </a:r>
            <a:endParaRPr lang="en-US" altLang="lt-LT" sz="4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avadinimas 1">
            <a:extLst>
              <a:ext uri="{FF2B5EF4-FFF2-40B4-BE49-F238E27FC236}">
                <a16:creationId xmlns:a16="http://schemas.microsoft.com/office/drawing/2014/main" id="{C9165E40-08E7-48E2-B21C-FE0904B7D1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lt-LT" dirty="0"/>
              <a:t>1 </a:t>
            </a:r>
            <a:r>
              <a:rPr lang="lt-LT" altLang="lt-LT" dirty="0"/>
              <a:t>klausimas</a:t>
            </a:r>
            <a:r>
              <a:rPr lang="en-US" altLang="lt-LT" dirty="0"/>
              <a:t> </a:t>
            </a:r>
            <a:r>
              <a:rPr lang="lt-LT" altLang="lt-LT" dirty="0"/>
              <a:t>                        </a:t>
            </a:r>
            <a:r>
              <a:rPr lang="en-US" altLang="lt-LT" dirty="0"/>
              <a:t>2 t.</a:t>
            </a:r>
            <a:r>
              <a:rPr lang="lt-LT" altLang="lt-LT" dirty="0"/>
              <a:t>               </a:t>
            </a:r>
          </a:p>
        </p:txBody>
      </p:sp>
      <p:sp>
        <p:nvSpPr>
          <p:cNvPr id="11267" name="Turinio vietos rezervavimo ženklas 2">
            <a:extLst>
              <a:ext uri="{FF2B5EF4-FFF2-40B4-BE49-F238E27FC236}">
                <a16:creationId xmlns:a16="http://schemas.microsoft.com/office/drawing/2014/main" id="{132B1A90-8D93-4EC6-B062-27A8A1B95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2564904"/>
            <a:ext cx="6552728" cy="1224136"/>
          </a:xfrm>
        </p:spPr>
        <p:txBody>
          <a:bodyPr rtlCol="0">
            <a:normAutofit fontScale="92500" lnSpcReduction="10000"/>
          </a:bodyPr>
          <a:lstStyle/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lt-LT" sz="2800" dirty="0"/>
              <a:t>Kur </a:t>
            </a:r>
            <a:r>
              <a:rPr lang="lt-LT" altLang="lt-LT" sz="2800" dirty="0"/>
              <a:t>buvo</a:t>
            </a:r>
            <a:r>
              <a:rPr lang="en-US" altLang="lt-LT" sz="2800" dirty="0"/>
              <a:t> </a:t>
            </a:r>
            <a:r>
              <a:rPr lang="en-US" altLang="lt-LT" sz="2800" dirty="0" err="1"/>
              <a:t>pasira</a:t>
            </a:r>
            <a:r>
              <a:rPr lang="lt-LT" altLang="lt-LT" sz="2800" dirty="0"/>
              <a:t>š</a:t>
            </a:r>
            <a:r>
              <a:rPr lang="en-US" altLang="lt-LT" sz="2800" dirty="0" err="1"/>
              <a:t>ytas</a:t>
            </a:r>
            <a:r>
              <a:rPr lang="lt-LT" altLang="lt-LT" sz="2800" dirty="0"/>
              <a:t> </a:t>
            </a:r>
            <a:r>
              <a:rPr lang="en-US" altLang="lt-LT" sz="2800" dirty="0"/>
              <a:t>1918 m. </a:t>
            </a:r>
            <a:r>
              <a:rPr lang="en-US" altLang="lt-LT" sz="2800" dirty="0" err="1"/>
              <a:t>vasario</a:t>
            </a:r>
            <a:r>
              <a:rPr lang="lt-LT" altLang="lt-LT" sz="2800" dirty="0"/>
              <a:t> </a:t>
            </a:r>
            <a:r>
              <a:rPr lang="en-US" altLang="lt-LT" sz="2800" dirty="0"/>
              <a:t> 16-osios</a:t>
            </a:r>
            <a:r>
              <a:rPr lang="lt-LT" altLang="lt-LT" sz="2800" dirty="0"/>
              <a:t> –  </a:t>
            </a:r>
            <a:r>
              <a:rPr lang="en-US" altLang="lt-LT" sz="2800" dirty="0" err="1"/>
              <a:t>Lietuvos</a:t>
            </a:r>
            <a:r>
              <a:rPr lang="en-US" altLang="lt-LT" sz="2800" dirty="0"/>
              <a:t> </a:t>
            </a:r>
            <a:r>
              <a:rPr lang="en-US" altLang="lt-LT" sz="2800" dirty="0" err="1"/>
              <a:t>Nepriklausomyb</a:t>
            </a:r>
            <a:r>
              <a:rPr lang="lt-LT" altLang="lt-LT" sz="2800" dirty="0"/>
              <a:t>ė</a:t>
            </a:r>
            <a:r>
              <a:rPr lang="en-US" altLang="lt-LT" sz="2800" dirty="0"/>
              <a:t>s</a:t>
            </a:r>
            <a:r>
              <a:rPr lang="lt-LT" altLang="lt-LT" sz="2800" dirty="0"/>
              <a:t> atkūrimo aktas</a:t>
            </a:r>
            <a:r>
              <a:rPr lang="en-US" altLang="lt-LT" sz="2800" dirty="0"/>
              <a:t> </a:t>
            </a:r>
            <a:r>
              <a:rPr lang="lt-LT" altLang="lt-LT" sz="2800" dirty="0"/>
              <a:t> ir kas jį paskelbė?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avadinimas 1">
            <a:extLst>
              <a:ext uri="{FF2B5EF4-FFF2-40B4-BE49-F238E27FC236}">
                <a16:creationId xmlns:a16="http://schemas.microsoft.com/office/drawing/2014/main" id="{E975B2B6-33CD-4B6A-8521-99086397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712" y="2638077"/>
            <a:ext cx="6378575" cy="1293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VERTINIMO</a:t>
            </a:r>
            <a:r>
              <a:rPr lang="en-US" altLang="lt-LT" dirty="0"/>
              <a:t> </a:t>
            </a:r>
            <a:r>
              <a:rPr lang="lt-LT" altLang="lt-LT" dirty="0"/>
              <a:t> LENTELĖ</a:t>
            </a:r>
          </a:p>
        </p:txBody>
      </p:sp>
      <p:graphicFrame>
        <p:nvGraphicFramePr>
          <p:cNvPr id="2" name="Lentelė 2">
            <a:extLst>
              <a:ext uri="{FF2B5EF4-FFF2-40B4-BE49-F238E27FC236}">
                <a16:creationId xmlns:a16="http://schemas.microsoft.com/office/drawing/2014/main" id="{AB983CFC-10C1-4D9A-AC6A-411D92543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56541"/>
              </p:ext>
            </p:extLst>
          </p:nvPr>
        </p:nvGraphicFramePr>
        <p:xfrm>
          <a:off x="179512" y="3573016"/>
          <a:ext cx="7488832" cy="74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9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Pažymys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 err="1"/>
                        <a:t>Neįsk</a:t>
                      </a:r>
                      <a:r>
                        <a:rPr lang="lt-LT" sz="1800" dirty="0"/>
                        <a:t>.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5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7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9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t-LT" sz="1800" dirty="0"/>
                        <a:t>10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r>
                        <a:rPr lang="lt-LT" sz="1800" dirty="0"/>
                        <a:t>Taškai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0-4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5-8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9-12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13-16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17-20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21-24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25-28</a:t>
                      </a:r>
                    </a:p>
                  </a:txBody>
                  <a:tcPr marT="45700" marB="45700"/>
                </a:tc>
                <a:tc>
                  <a:txBody>
                    <a:bodyPr/>
                    <a:lstStyle/>
                    <a:p>
                      <a:r>
                        <a:rPr lang="lt-LT" sz="1800" dirty="0"/>
                        <a:t>29-32</a:t>
                      </a:r>
                    </a:p>
                  </a:txBody>
                  <a:tcPr marT="45700" marB="457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7746EE7-029C-4DED-A786-06A9C07BF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276872"/>
            <a:ext cx="6347713" cy="67272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lt-LT" sz="8000" b="1" dirty="0"/>
              <a:t>ATSAKYMAI</a:t>
            </a:r>
            <a:endParaRPr lang="en-US" sz="80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D973AE6-5538-493A-A9A0-919E58383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1KLAUSIMO ATSAKYMAS      2T</a:t>
            </a:r>
          </a:p>
        </p:txBody>
      </p:sp>
      <p:sp>
        <p:nvSpPr>
          <p:cNvPr id="29700" name="Stačiakampis 2">
            <a:extLst>
              <a:ext uri="{FF2B5EF4-FFF2-40B4-BE49-F238E27FC236}">
                <a16:creationId xmlns:a16="http://schemas.microsoft.com/office/drawing/2014/main" id="{B5A525BC-AFF5-4942-9B50-6C0F308B9D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2204864"/>
            <a:ext cx="7344816" cy="256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indent="361950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lt-LT" alt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1918 m. vasario 16-osios Lietuvos Nepriklausomybės atkūrimo aktas buvo pasirašytas Vilniuje Signatarų namuose (</a:t>
            </a:r>
            <a:r>
              <a:rPr lang="lt-LT" altLang="en-US" sz="2400" b="1" dirty="0" err="1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Štralio</a:t>
            </a:r>
            <a:r>
              <a:rPr lang="lt-LT" alt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namuose) Pilies gatvė </a:t>
            </a:r>
            <a:r>
              <a:rPr lang="lt-LT" altLang="en-US" sz="2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26.</a:t>
            </a:r>
            <a:endParaRPr lang="en-US" altLang="en-US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7675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lt-LT" altLang="en-US" sz="2400" b="1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Jį paskelbė Lietuvių tautos patriarchas Jonas </a:t>
            </a:r>
            <a:r>
              <a:rPr lang="lt-LT" altLang="en-US" sz="2400" b="1" dirty="0" smtClean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Basanavičius.</a:t>
            </a:r>
            <a:endParaRPr lang="en-US" altLang="en-US" sz="24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E90AC87-D19F-4DFB-9D34-03B9246F4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2 KLAUSIMO ATSAKYMAS    2T. </a:t>
            </a:r>
          </a:p>
        </p:txBody>
      </p:sp>
      <p:sp>
        <p:nvSpPr>
          <p:cNvPr id="30723" name="Turinio vietos rezervavimo ženklas 2">
            <a:extLst>
              <a:ext uri="{FF2B5EF4-FFF2-40B4-BE49-F238E27FC236}">
                <a16:creationId xmlns:a16="http://schemas.microsoft.com/office/drawing/2014/main" id="{36D083DD-54E0-40BB-909D-4217E30216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6842721" cy="3880773"/>
          </a:xfrm>
        </p:spPr>
        <p:txBody>
          <a:bodyPr/>
          <a:lstStyle/>
          <a:p>
            <a:pPr marL="0" indent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1918 m. vasario 16-osios Lietuvos Tarybos aktas buvo atspausdintas laikraštyje Lietuvos aidas. Aktas  nustatė, kad Lietuvos valstybė bus demokratinė su sostine Vilniumi, o valstybinę santvarką nustatys Steigiamasis </a:t>
            </a:r>
            <a:r>
              <a:rPr lang="lt-LT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Seimas.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C7DFAF2-0306-4D92-A9F1-35BB6D0F6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3 KLAUSIMO ATSAKYMAS    3T.</a:t>
            </a:r>
          </a:p>
        </p:txBody>
      </p:sp>
      <p:sp>
        <p:nvSpPr>
          <p:cNvPr id="31747" name="Turinio vietos rezervavimo ženklas 2">
            <a:extLst>
              <a:ext uri="{FF2B5EF4-FFF2-40B4-BE49-F238E27FC236}">
                <a16:creationId xmlns:a16="http://schemas.microsoft.com/office/drawing/2014/main" id="{47FB800C-D159-40B3-88CA-2D6D0F39BA9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160591"/>
            <a:ext cx="6347714" cy="1988490"/>
          </a:xfrm>
        </p:spPr>
        <p:txBody>
          <a:bodyPr/>
          <a:lstStyle/>
          <a:p>
            <a:pPr marL="0" indent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Vasario 16-osios Akto </a:t>
            </a:r>
            <a:r>
              <a:rPr lang="lt-LT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originalą 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2017 m. kovo mėn. rado profesorius L</a:t>
            </a:r>
            <a:r>
              <a:rPr lang="lt-LT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Mažylis  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Vokietijos užsienio reikalų ministerijos politiniame archyve </a:t>
            </a:r>
            <a:r>
              <a:rPr lang="lt-LT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Berlyne.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9C4D91C-C21B-416B-9695-3BA318758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4 </a:t>
            </a:r>
            <a:r>
              <a:rPr lang="lt-LT" dirty="0" smtClean="0"/>
              <a:t>KLAUSIMO </a:t>
            </a:r>
            <a:r>
              <a:rPr lang="lt-LT" dirty="0"/>
              <a:t>ATSAKYMAS   3T. </a:t>
            </a:r>
          </a:p>
        </p:txBody>
      </p:sp>
      <p:sp>
        <p:nvSpPr>
          <p:cNvPr id="31747" name="Turinio vietos rezervavimo ženklas 2">
            <a:extLst>
              <a:ext uri="{FF2B5EF4-FFF2-40B4-BE49-F238E27FC236}">
                <a16:creationId xmlns:a16="http://schemas.microsoft.com/office/drawing/2014/main" id="{D97521CC-3351-47D9-B52F-BD8D292F71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  <a:defRPr/>
            </a:pP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Vasario 16-osios Lietuvos Nepriklausomybės  Akto signatarai: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lt-L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Mironas</a:t>
            </a: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J</a:t>
            </a:r>
            <a:r>
              <a:rPr lang="lt-L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Basanavičius</a:t>
            </a: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A</a:t>
            </a:r>
            <a:r>
              <a:rPr lang="lt-L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Stulginskis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lphaLcParenR"/>
              <a:defRPr/>
            </a:pP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lt-L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Smetona, P. Klimas</a:t>
            </a:r>
            <a:endParaRPr 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    d) S</a:t>
            </a:r>
            <a:r>
              <a:rPr lang="lt-L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Narutavičius</a:t>
            </a:r>
            <a:r>
              <a:rPr lang="lt-LT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K</a:t>
            </a:r>
            <a:r>
              <a:rPr lang="lt-LT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Grinius</a:t>
            </a:r>
            <a:endParaRPr lang="lt-LT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6C131AE-E038-402D-8CE4-6245C3146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5 </a:t>
            </a:r>
            <a:r>
              <a:rPr lang="lt-LT" dirty="0" smtClean="0"/>
              <a:t>KLAUSIMO </a:t>
            </a:r>
            <a:r>
              <a:rPr lang="lt-LT" dirty="0"/>
              <a:t>ATSAKYMAS   1T  </a:t>
            </a:r>
          </a:p>
        </p:txBody>
      </p:sp>
      <p:sp>
        <p:nvSpPr>
          <p:cNvPr id="33795" name="Turinio vietos rezervavimo ženklas 2">
            <a:extLst>
              <a:ext uri="{FF2B5EF4-FFF2-40B4-BE49-F238E27FC236}">
                <a16:creationId xmlns:a16="http://schemas.microsoft.com/office/drawing/2014/main" id="{8B0A556B-6E5A-4BFB-AAA6-47F5FCA6D0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8" y="2160590"/>
            <a:ext cx="6986737" cy="3880773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Žmonės, pasirašę po svarbiu istoriniu </a:t>
            </a:r>
            <a:r>
              <a:rPr lang="lt-LT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dokumentu, 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vadinasi 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   c) signatarai 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t-LT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5F83FA3-266A-45EE-9634-BF82AE8FF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6 </a:t>
            </a:r>
            <a:r>
              <a:rPr lang="lt-LT" dirty="0" smtClean="0"/>
              <a:t>KLAUSIMO </a:t>
            </a:r>
            <a:r>
              <a:rPr lang="lt-LT" dirty="0"/>
              <a:t>ATSAKYMAS    1T </a:t>
            </a:r>
          </a:p>
        </p:txBody>
      </p:sp>
      <p:sp>
        <p:nvSpPr>
          <p:cNvPr id="34819" name="Turinio vietos rezervavimo ženklas 2">
            <a:extLst>
              <a:ext uri="{FF2B5EF4-FFF2-40B4-BE49-F238E27FC236}">
                <a16:creationId xmlns:a16="http://schemas.microsoft.com/office/drawing/2014/main" id="{D9DD6E77-4006-4CED-90FE-C4341BECC8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Lietuvių spauda buvo uždrausta 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  a) 1864-1904 m.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lt-LT" alt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365B8A1-D009-47F0-9067-586E4FC89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7 </a:t>
            </a:r>
            <a:r>
              <a:rPr lang="lt-LT" dirty="0" smtClean="0"/>
              <a:t>KLAUSIMO </a:t>
            </a:r>
            <a:r>
              <a:rPr lang="lt-LT" dirty="0"/>
              <a:t>ATSAKYMAS   2T   </a:t>
            </a:r>
          </a:p>
        </p:txBody>
      </p:sp>
      <p:sp>
        <p:nvSpPr>
          <p:cNvPr id="35843" name="Turinio vietos rezervavimo ženklas 2">
            <a:extLst>
              <a:ext uri="{FF2B5EF4-FFF2-40B4-BE49-F238E27FC236}">
                <a16:creationId xmlns:a16="http://schemas.microsoft.com/office/drawing/2014/main" id="{A0E0C79D-88B6-41F3-BDA3-2A67506127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Vertybės, kurių pavadinimuose yra  šios raidės </a:t>
            </a:r>
            <a:r>
              <a:rPr lang="lt-LT" altLang="en-US" sz="1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(grupės </a:t>
            </a: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išvardina)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 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 -</a:t>
            </a: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A646EF4-FF36-401F-99F5-D735FCCF8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8 </a:t>
            </a:r>
            <a:r>
              <a:rPr lang="lt-LT" dirty="0" smtClean="0"/>
              <a:t>KLAUSIMO </a:t>
            </a:r>
            <a:r>
              <a:rPr lang="lt-LT" dirty="0"/>
              <a:t>ATSAKYMAS    2T </a:t>
            </a:r>
          </a:p>
        </p:txBody>
      </p:sp>
      <p:sp>
        <p:nvSpPr>
          <p:cNvPr id="36867" name="Turinio vietos rezervavimo ženklas 2">
            <a:extLst>
              <a:ext uri="{FF2B5EF4-FFF2-40B4-BE49-F238E27FC236}">
                <a16:creationId xmlns:a16="http://schemas.microsoft.com/office/drawing/2014/main" id="{645F5385-B143-4203-86BE-6B6F608636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Sukurti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ketureilį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sveikinimą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Lietuvai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kuri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ame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būtų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pavartoti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žodžiai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:  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Lietuva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Ištikimyb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ė</a:t>
            </a:r>
            <a:r>
              <a:rPr lang="en-US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altLang="en-US" sz="24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tauta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laisvė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tėvynė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lt-LT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rupės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pristato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sukurtą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ketureilį</a:t>
            </a:r>
            <a:r>
              <a:rPr lang="en-US" alt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)     </a:t>
            </a:r>
            <a:endParaRPr lang="en-US" altLang="en-US" sz="1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avadinimas 1">
            <a:extLst>
              <a:ext uri="{FF2B5EF4-FFF2-40B4-BE49-F238E27FC236}">
                <a16:creationId xmlns:a16="http://schemas.microsoft.com/office/drawing/2014/main" id="{915B6931-9C93-43D2-B9EE-FED70BD1D4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763588"/>
            <a:ext cx="8226425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 </a:t>
            </a:r>
            <a:r>
              <a:rPr lang="en-US" altLang="lt-LT" dirty="0"/>
              <a:t>2 </a:t>
            </a:r>
            <a:r>
              <a:rPr lang="lt-LT" altLang="lt-LT" dirty="0"/>
              <a:t>klausimas</a:t>
            </a:r>
            <a:r>
              <a:rPr lang="en-US" altLang="lt-LT" dirty="0"/>
              <a:t>                          2 t.</a:t>
            </a:r>
            <a:endParaRPr lang="lt-LT" altLang="lt-LT" dirty="0"/>
          </a:p>
        </p:txBody>
      </p:sp>
      <p:sp>
        <p:nvSpPr>
          <p:cNvPr id="12291" name="Turinio vietos rezervavimo ženklas 2">
            <a:extLst>
              <a:ext uri="{FF2B5EF4-FFF2-40B4-BE49-F238E27FC236}">
                <a16:creationId xmlns:a16="http://schemas.microsoft.com/office/drawing/2014/main" id="{90F995BA-E80E-4C04-8709-0C9CEB066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2996602"/>
          </a:xfrm>
        </p:spPr>
        <p:txBody>
          <a:bodyPr rtlCol="0">
            <a:normAutofit/>
          </a:bodyPr>
          <a:lstStyle/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lt-LT" sz="2800" dirty="0" err="1"/>
              <a:t>Kokiame</a:t>
            </a:r>
            <a:r>
              <a:rPr lang="en-US" altLang="lt-LT" sz="2800" dirty="0"/>
              <a:t> </a:t>
            </a:r>
            <a:r>
              <a:rPr lang="lt-LT" altLang="lt-LT" sz="2800" dirty="0"/>
              <a:t>Lietuvos</a:t>
            </a:r>
            <a:r>
              <a:rPr lang="en-US" altLang="lt-LT" sz="2800" dirty="0"/>
              <a:t> </a:t>
            </a:r>
            <a:r>
              <a:rPr lang="en-US" altLang="lt-LT" sz="2800" dirty="0" err="1"/>
              <a:t>laikra</a:t>
            </a:r>
            <a:r>
              <a:rPr lang="lt-LT" altLang="lt-LT" sz="2800" dirty="0"/>
              <a:t>š</a:t>
            </a:r>
            <a:r>
              <a:rPr lang="en-US" altLang="lt-LT" sz="2800" dirty="0" err="1"/>
              <a:t>tyje</a:t>
            </a:r>
            <a:r>
              <a:rPr lang="en-US" altLang="lt-LT" sz="2800" dirty="0"/>
              <a:t> </a:t>
            </a:r>
            <a:r>
              <a:rPr lang="en-US" altLang="lt-LT" sz="2800" dirty="0" err="1"/>
              <a:t>buvo</a:t>
            </a:r>
            <a:r>
              <a:rPr lang="en-US" altLang="lt-LT" sz="2800" dirty="0"/>
              <a:t> </a:t>
            </a:r>
            <a:r>
              <a:rPr lang="en-US" altLang="lt-LT" sz="2800" dirty="0" err="1"/>
              <a:t>atspausdintas</a:t>
            </a:r>
            <a:r>
              <a:rPr lang="en-US" altLang="lt-LT" sz="2800" dirty="0"/>
              <a:t> 1918 m. </a:t>
            </a:r>
            <a:r>
              <a:rPr lang="en-US" altLang="lt-LT" sz="2800" dirty="0" err="1"/>
              <a:t>vasario</a:t>
            </a:r>
            <a:r>
              <a:rPr lang="en-US" altLang="lt-LT" sz="2800" dirty="0"/>
              <a:t> 16</a:t>
            </a:r>
            <a:r>
              <a:rPr lang="lt-LT" altLang="lt-LT" sz="2800" dirty="0"/>
              <a:t>-</a:t>
            </a:r>
            <a:r>
              <a:rPr lang="lt-LT" altLang="lt-LT" sz="2800" dirty="0" err="1"/>
              <a:t>osios</a:t>
            </a:r>
            <a:r>
              <a:rPr lang="lt-LT" altLang="lt-LT" sz="2800" dirty="0"/>
              <a:t> </a:t>
            </a:r>
            <a:r>
              <a:rPr lang="en-US" altLang="lt-LT" sz="2800" dirty="0"/>
              <a:t>  </a:t>
            </a:r>
            <a:r>
              <a:rPr lang="en-US" altLang="lt-LT" sz="2800" dirty="0" err="1"/>
              <a:t>Lietuvos</a:t>
            </a:r>
            <a:r>
              <a:rPr lang="en-US" altLang="lt-LT" sz="2800" dirty="0"/>
              <a:t>  </a:t>
            </a:r>
            <a:r>
              <a:rPr lang="en-US" altLang="lt-LT" sz="2800" dirty="0" err="1"/>
              <a:t>Tarybos</a:t>
            </a:r>
            <a:r>
              <a:rPr lang="en-US" altLang="lt-LT" sz="2800" dirty="0"/>
              <a:t> </a:t>
            </a:r>
            <a:r>
              <a:rPr lang="en-US" altLang="lt-LT" sz="2800" dirty="0" err="1"/>
              <a:t>aktas</a:t>
            </a:r>
            <a:r>
              <a:rPr lang="en-US" altLang="lt-LT" sz="2800" dirty="0"/>
              <a:t> </a:t>
            </a:r>
            <a:r>
              <a:rPr lang="lt-LT" altLang="lt-LT" sz="2800" dirty="0"/>
              <a:t> </a:t>
            </a:r>
            <a:r>
              <a:rPr lang="lt-LT" altLang="lt-LT" sz="2800" dirty="0" err="1"/>
              <a:t>ire</a:t>
            </a:r>
            <a:r>
              <a:rPr lang="lt-LT" altLang="lt-LT" sz="2800" dirty="0"/>
              <a:t> ką jis skelbė?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lt-LT" dirty="0"/>
              <a:t> </a:t>
            </a:r>
            <a:endParaRPr lang="lt-LT" altLang="lt-LT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0A545C4-CD6C-41E0-BD99-322F160CC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9 </a:t>
            </a:r>
            <a:r>
              <a:rPr lang="lt-LT" dirty="0" smtClean="0"/>
              <a:t>KLAUSIMO </a:t>
            </a:r>
            <a:r>
              <a:rPr lang="lt-LT" dirty="0"/>
              <a:t>ATSAKYMAS    3T </a:t>
            </a:r>
          </a:p>
        </p:txBody>
      </p:sp>
      <p:pic>
        <p:nvPicPr>
          <p:cNvPr id="37891" name="Paveikslėlis 2">
            <a:extLst>
              <a:ext uri="{FF2B5EF4-FFF2-40B4-BE49-F238E27FC236}">
                <a16:creationId xmlns:a16="http://schemas.microsoft.com/office/drawing/2014/main" id="{29A45B81-4D3D-402E-908B-5C51DABDC5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73238"/>
            <a:ext cx="432117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89F3BEA-1737-4570-B1CD-FED2642BED57}"/>
              </a:ext>
            </a:extLst>
          </p:cNvPr>
          <p:cNvSpPr txBox="1"/>
          <p:nvPr/>
        </p:nvSpPr>
        <p:spPr>
          <a:xfrm>
            <a:off x="4356100" y="3132138"/>
            <a:ext cx="4608513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Lietuvos sostinė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Vytauto Didžiojo tėvonija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Tautinio atgimimo dainius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Lietuvos kunigaikštis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Paukštis, kurio vardu eilėraščiuose </a:t>
            </a:r>
            <a:r>
              <a:rPr lang="lt-LT" b="1" dirty="0" err="1">
                <a:latin typeface="Calibri" panose="020F0502020204030204" pitchFamily="34" charset="0"/>
                <a:cs typeface="Calibri" panose="020F0502020204030204" pitchFamily="34" charset="0"/>
              </a:rPr>
              <a:t>ire</a:t>
            </a: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 dainose vadinama mergina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lt-LT" b="1" dirty="0">
                <a:latin typeface="Calibri" panose="020F0502020204030204" pitchFamily="34" charset="0"/>
                <a:cs typeface="Calibri" panose="020F0502020204030204" pitchFamily="34" charset="0"/>
              </a:rPr>
              <a:t>Lietuvių rašytojas, buvęs vyriausybės vadovas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9C07C6D-1FCA-4188-A4B7-EBD0A7C61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10 </a:t>
            </a:r>
            <a:r>
              <a:rPr lang="lt-LT" dirty="0" smtClean="0"/>
              <a:t>KLAUSIMO </a:t>
            </a:r>
            <a:r>
              <a:rPr lang="lt-LT" dirty="0"/>
              <a:t>ATSAKYMAS   1T </a:t>
            </a:r>
          </a:p>
        </p:txBody>
      </p:sp>
      <p:sp>
        <p:nvSpPr>
          <p:cNvPr id="38915" name="Turinio vietos rezervavimo ženklas 2">
            <a:extLst>
              <a:ext uri="{FF2B5EF4-FFF2-40B4-BE49-F238E27FC236}">
                <a16:creationId xmlns:a16="http://schemas.microsoft.com/office/drawing/2014/main" id="{0B050A64-9AD0-4FDF-B475-E4796FEDA0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Lietuvos</a:t>
            </a:r>
            <a:r>
              <a:rPr lang="en-US" alt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ea typeface="Calibri" panose="020F0502020204030204" pitchFamily="34" charset="0"/>
                <a:cs typeface="Times New Roman" panose="02020603050405020304" pitchFamily="18" charset="0"/>
              </a:rPr>
              <a:t>valstyb</a:t>
            </a:r>
            <a:r>
              <a:rPr lang="lt-LT" alt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ė susikūrė:</a:t>
            </a:r>
            <a:endParaRPr lang="en-US" alt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lt-LT" altLang="en-US" sz="2800" b="1" dirty="0">
                <a:ea typeface="Calibri" panose="020F0502020204030204" pitchFamily="34" charset="0"/>
                <a:cs typeface="Times New Roman" panose="02020603050405020304" pitchFamily="18" charset="0"/>
              </a:rPr>
              <a:t>      b) XIII a.            </a:t>
            </a:r>
            <a:endParaRPr lang="en-US" altLang="en-US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F3D9691-B07D-4656-9D33-8D63DFBA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11 </a:t>
            </a:r>
            <a:r>
              <a:rPr lang="lt-LT" dirty="0" smtClean="0"/>
              <a:t>KLAUSIMO </a:t>
            </a:r>
            <a:r>
              <a:rPr lang="lt-LT" dirty="0"/>
              <a:t>ATSAKYMAS  1T </a:t>
            </a:r>
          </a:p>
        </p:txBody>
      </p:sp>
      <p:sp>
        <p:nvSpPr>
          <p:cNvPr id="39939" name="Turinio vietos rezervavimo ženklas 2">
            <a:extLst>
              <a:ext uri="{FF2B5EF4-FFF2-40B4-BE49-F238E27FC236}">
                <a16:creationId xmlns:a16="http://schemas.microsoft.com/office/drawing/2014/main" id="{E292E85F-1B1F-4339-BA51-5781E968F7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160591"/>
            <a:ext cx="6194649" cy="1628450"/>
          </a:xfrm>
        </p:spPr>
        <p:txBody>
          <a:bodyPr>
            <a:normAutofit/>
          </a:bodyPr>
          <a:lstStyle/>
          <a:p>
            <a:pPr marL="0" indent="447675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Lietuvos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valstybės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himno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žodžių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ir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muzikos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autorius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yra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lt-LT" altLang="en-US" sz="2800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incas</a:t>
            </a:r>
            <a:r>
              <a:rPr lang="lt-LT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Kudirka</a:t>
            </a:r>
            <a:r>
              <a:rPr lang="lt-LT" altLang="en-US" sz="2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altLang="en-US" sz="2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E011CC6-DBD5-40DB-A63B-64B9C8487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12 </a:t>
            </a:r>
            <a:r>
              <a:rPr lang="lt-LT" dirty="0" smtClean="0"/>
              <a:t>KLAUSIMO </a:t>
            </a:r>
            <a:r>
              <a:rPr lang="lt-LT" dirty="0"/>
              <a:t>ATSAKYMAS   1T </a:t>
            </a:r>
          </a:p>
        </p:txBody>
      </p:sp>
      <p:sp>
        <p:nvSpPr>
          <p:cNvPr id="40963" name="Turinio vietos rezervavimo ženklas 2">
            <a:extLst>
              <a:ext uri="{FF2B5EF4-FFF2-40B4-BE49-F238E27FC236}">
                <a16:creationId xmlns:a16="http://schemas.microsoft.com/office/drawing/2014/main" id="{036060F2-2382-429E-9145-EB63A0CBD5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8" y="2160591"/>
            <a:ext cx="6626697" cy="1124394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lt-LT" altLang="en-US" sz="2800" dirty="0"/>
              <a:t>Pirmosios lietuviškos knygos autorius yra Martynas Mažvydas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843BC36-6E63-4A36-B819-CB52C3B67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13 </a:t>
            </a:r>
            <a:r>
              <a:rPr lang="lt-LT" dirty="0" smtClean="0"/>
              <a:t>KLAUSIMO </a:t>
            </a:r>
            <a:r>
              <a:rPr lang="lt-LT" dirty="0"/>
              <a:t>ATSAKYMAS   2T </a:t>
            </a:r>
          </a:p>
        </p:txBody>
      </p:sp>
      <p:sp>
        <p:nvSpPr>
          <p:cNvPr id="41987" name="Turinio vietos rezervavimo ženklas 2">
            <a:extLst>
              <a:ext uri="{FF2B5EF4-FFF2-40B4-BE49-F238E27FC236}">
                <a16:creationId xmlns:a16="http://schemas.microsoft.com/office/drawing/2014/main" id="{5C30319C-A6F3-4256-A67A-D8826A64EF3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160591"/>
            <a:ext cx="6122641" cy="1412426"/>
          </a:xfrm>
        </p:spPr>
        <p:txBody>
          <a:bodyPr>
            <a:normAutofit/>
          </a:bodyPr>
          <a:lstStyle/>
          <a:p>
            <a:pPr marL="0" indent="447675">
              <a:buNone/>
            </a:pPr>
            <a:r>
              <a:rPr lang="lt-LT" altLang="en-US" sz="2800" dirty="0"/>
              <a:t>Martynas Mažvydas. ,,Katekizmo‘‘ lietuviška </a:t>
            </a:r>
            <a:r>
              <a:rPr lang="lt-LT" altLang="en-US" sz="2800" dirty="0" smtClean="0"/>
              <a:t>pratarmė.</a:t>
            </a:r>
            <a:endParaRPr lang="lt-LT" altLang="en-US" sz="2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7CA3949-026E-4548-B20D-7402BF759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14 </a:t>
            </a:r>
            <a:r>
              <a:rPr lang="lt-LT" dirty="0" smtClean="0"/>
              <a:t>KLAUSIMO </a:t>
            </a:r>
            <a:r>
              <a:rPr lang="lt-LT" dirty="0"/>
              <a:t>ATSAKYMAS   2T</a:t>
            </a:r>
          </a:p>
        </p:txBody>
      </p:sp>
      <p:sp>
        <p:nvSpPr>
          <p:cNvPr id="43011" name="Turinio vietos rezervavimo ženklas 2">
            <a:extLst>
              <a:ext uri="{FF2B5EF4-FFF2-40B4-BE49-F238E27FC236}">
                <a16:creationId xmlns:a16="http://schemas.microsoft.com/office/drawing/2014/main" id="{1D127BDA-DD48-4164-9653-78B5309794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160591"/>
            <a:ext cx="6347713" cy="1484434"/>
          </a:xfrm>
        </p:spPr>
        <p:txBody>
          <a:bodyPr>
            <a:normAutofit/>
          </a:bodyPr>
          <a:lstStyle/>
          <a:p>
            <a:pPr marL="0" indent="361950">
              <a:buNone/>
            </a:pPr>
            <a:r>
              <a:rPr lang="lt-LT" altLang="en-US" sz="2800" dirty="0"/>
              <a:t>Mikalojus Daukša. ,,Prakalba į malonųjį skaitytoją</a:t>
            </a:r>
            <a:r>
              <a:rPr lang="lt-LT" altLang="en-US" sz="2800" dirty="0" smtClean="0"/>
              <a:t>‘‘.</a:t>
            </a:r>
            <a:endParaRPr lang="lt-LT" altLang="en-US" sz="28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B531888-306B-4201-85CB-11DFC922E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/>
          <a:lstStyle/>
          <a:p>
            <a:pPr>
              <a:defRPr/>
            </a:pPr>
            <a:r>
              <a:rPr lang="lt-LT" dirty="0"/>
              <a:t>15 </a:t>
            </a:r>
            <a:r>
              <a:rPr lang="lt-LT" dirty="0" smtClean="0"/>
              <a:t>KLAUSIMO </a:t>
            </a:r>
            <a:r>
              <a:rPr lang="lt-LT" dirty="0"/>
              <a:t>ATSAKYMAS    2T </a:t>
            </a:r>
          </a:p>
        </p:txBody>
      </p:sp>
      <p:sp>
        <p:nvSpPr>
          <p:cNvPr id="44035" name="Turinio vietos rezervavimo ženklas 2">
            <a:extLst>
              <a:ext uri="{FF2B5EF4-FFF2-40B4-BE49-F238E27FC236}">
                <a16:creationId xmlns:a16="http://schemas.microsoft.com/office/drawing/2014/main" id="{5AF70FD8-81DC-48B2-882B-E1111B32B3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43608" y="2168532"/>
            <a:ext cx="6050633" cy="1320800"/>
          </a:xfrm>
        </p:spPr>
        <p:txBody>
          <a:bodyPr>
            <a:normAutofit/>
          </a:bodyPr>
          <a:lstStyle/>
          <a:p>
            <a:pPr marL="0" indent="447675">
              <a:buNone/>
            </a:pPr>
            <a:r>
              <a:rPr lang="lt-LT" altLang="en-US" sz="2800" dirty="0"/>
              <a:t>Maironis. Eilėraštis „Kur bėga Šešupė</a:t>
            </a:r>
            <a:r>
              <a:rPr lang="lt-LT" altLang="en-US" sz="2800" dirty="0" smtClean="0"/>
              <a:t>“.</a:t>
            </a:r>
            <a:endParaRPr lang="lt-LT" altLang="en-US" sz="28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A399F844-E59E-42AC-9C83-DE063F12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26697" cy="1320800"/>
          </a:xfrm>
        </p:spPr>
        <p:txBody>
          <a:bodyPr/>
          <a:lstStyle/>
          <a:p>
            <a:pPr>
              <a:defRPr/>
            </a:pPr>
            <a:r>
              <a:rPr lang="lt-LT" dirty="0"/>
              <a:t>16 </a:t>
            </a:r>
            <a:r>
              <a:rPr lang="lt-LT" dirty="0" smtClean="0"/>
              <a:t>KLAUSIMO </a:t>
            </a:r>
            <a:r>
              <a:rPr lang="lt-LT" dirty="0"/>
              <a:t>ATSAKYMAS  2T </a:t>
            </a:r>
          </a:p>
        </p:txBody>
      </p:sp>
      <p:sp>
        <p:nvSpPr>
          <p:cNvPr id="45059" name="Turinio vietos rezervavimo ženklas 2">
            <a:extLst>
              <a:ext uri="{FF2B5EF4-FFF2-40B4-BE49-F238E27FC236}">
                <a16:creationId xmlns:a16="http://schemas.microsoft.com/office/drawing/2014/main" id="{CD07C83D-4DB3-4853-9619-C26F65EC70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599" y="2160591"/>
            <a:ext cx="6266657" cy="1320800"/>
          </a:xfrm>
        </p:spPr>
        <p:txBody>
          <a:bodyPr>
            <a:normAutofit/>
          </a:bodyPr>
          <a:lstStyle/>
          <a:p>
            <a:pPr marL="0" indent="542925">
              <a:buNone/>
            </a:pPr>
            <a:r>
              <a:rPr lang="lt-LT" altLang="en-US" sz="2800" dirty="0"/>
              <a:t>Jonas Radvanas. Epinė poema ,,</a:t>
            </a:r>
            <a:r>
              <a:rPr lang="lt-LT" altLang="en-US" sz="2800" dirty="0" err="1"/>
              <a:t>Radviliada</a:t>
            </a:r>
            <a:r>
              <a:rPr lang="lt-LT" altLang="en-US" sz="2800" dirty="0" smtClean="0"/>
              <a:t>‘‘.</a:t>
            </a:r>
            <a:endParaRPr lang="lt-LT" altLang="en-US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BCBCDE8-E0FB-41AF-B60D-1E09F368F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17 </a:t>
            </a:r>
            <a:r>
              <a:rPr lang="lt-LT" dirty="0" smtClean="0"/>
              <a:t>KLAUSIMO </a:t>
            </a:r>
            <a:r>
              <a:rPr lang="lt-LT" dirty="0"/>
              <a:t>ATSAKYMAS   1T  </a:t>
            </a:r>
          </a:p>
        </p:txBody>
      </p:sp>
      <p:sp>
        <p:nvSpPr>
          <p:cNvPr id="45059" name="Turinio vietos rezervavimo ženklas 2">
            <a:extLst>
              <a:ext uri="{FF2B5EF4-FFF2-40B4-BE49-F238E27FC236}">
                <a16:creationId xmlns:a16="http://schemas.microsoft.com/office/drawing/2014/main" id="{B60B5517-3E2D-4AD8-BE0B-1993761FD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3725" y="1628775"/>
            <a:ext cx="7956550" cy="4635500"/>
          </a:xfrm>
        </p:spPr>
        <p:txBody>
          <a:bodyPr>
            <a:normAutofit/>
          </a:bodyPr>
          <a:lstStyle/>
          <a:p>
            <a:pPr marL="0" indent="0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lt-LT" sz="28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Justinas Marcinkevičius. Eilėraštis ,,Diena </a:t>
            </a:r>
            <a:r>
              <a:rPr lang="lt-LT" sz="2800" dirty="0" err="1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atrištom</a:t>
            </a:r>
            <a:r>
              <a:rPr lang="lt-LT" sz="2800" dirty="0" smtClean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akim‘‘.</a:t>
            </a:r>
            <a:endParaRPr lang="lt-LT" altLang="en-US" sz="2800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CD95D54E-9A31-4A5F-AAD9-4BEBC280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698705" cy="1320800"/>
          </a:xfrm>
        </p:spPr>
        <p:txBody>
          <a:bodyPr/>
          <a:lstStyle/>
          <a:p>
            <a:pPr>
              <a:defRPr/>
            </a:pPr>
            <a:r>
              <a:rPr lang="lt-LT" dirty="0"/>
              <a:t>18 </a:t>
            </a:r>
            <a:r>
              <a:rPr lang="lt-LT" dirty="0" smtClean="0"/>
              <a:t>KLAUSIMO </a:t>
            </a:r>
            <a:r>
              <a:rPr lang="lt-LT" dirty="0"/>
              <a:t>ATSAKYMAS    1T</a:t>
            </a:r>
          </a:p>
        </p:txBody>
      </p:sp>
      <p:sp>
        <p:nvSpPr>
          <p:cNvPr id="47107" name="Turinio vietos rezervavimo ženklas 2">
            <a:extLst>
              <a:ext uri="{FF2B5EF4-FFF2-40B4-BE49-F238E27FC236}">
                <a16:creationId xmlns:a16="http://schemas.microsoft.com/office/drawing/2014/main" id="{EB04F21B-B69F-4227-9C69-9038279055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339752" y="2204864"/>
            <a:ext cx="3818385" cy="1052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altLang="en-US" sz="2800" dirty="0"/>
              <a:t>Knyga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avadinimas 1">
            <a:extLst>
              <a:ext uri="{FF2B5EF4-FFF2-40B4-BE49-F238E27FC236}">
                <a16:creationId xmlns:a16="http://schemas.microsoft.com/office/drawing/2014/main" id="{893A1B7F-7767-4818-9D2E-69EC973823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lt-LT" dirty="0"/>
              <a:t>3 </a:t>
            </a:r>
            <a:r>
              <a:rPr lang="en-US" altLang="lt-LT" dirty="0" err="1"/>
              <a:t>klausimas</a:t>
            </a:r>
            <a:r>
              <a:rPr lang="en-US" altLang="lt-LT" dirty="0"/>
              <a:t>                       3 t.</a:t>
            </a:r>
            <a:endParaRPr lang="lt-LT" altLang="lt-LT" dirty="0"/>
          </a:p>
        </p:txBody>
      </p:sp>
      <p:sp>
        <p:nvSpPr>
          <p:cNvPr id="11267" name="Turinio vietos rezervavimo ženklas 2">
            <a:extLst>
              <a:ext uri="{FF2B5EF4-FFF2-40B4-BE49-F238E27FC236}">
                <a16:creationId xmlns:a16="http://schemas.microsoft.com/office/drawing/2014/main" id="{ADBE69B4-FCCD-4378-8E32-27D2C6EF34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2211215"/>
            <a:ext cx="7314009" cy="2589386"/>
          </a:xfrm>
        </p:spPr>
        <p:txBody>
          <a:bodyPr>
            <a:normAutofit/>
          </a:bodyPr>
          <a:lstStyle/>
          <a:p>
            <a:pPr marL="0" indent="628650" algn="just" eaLnBrk="1" hangingPunct="1">
              <a:buFont typeface="Wingdings" panose="05000000000000000000" pitchFamily="2" charset="2"/>
              <a:buNone/>
            </a:pPr>
            <a:r>
              <a:rPr lang="lt-LT" altLang="lt-LT" sz="2800" dirty="0"/>
              <a:t>Kada</a:t>
            </a:r>
            <a:r>
              <a:rPr lang="en-US" altLang="lt-LT" sz="2800" dirty="0"/>
              <a:t>, kas </a:t>
            </a:r>
            <a:r>
              <a:rPr lang="en-US" altLang="lt-LT" sz="2800" dirty="0" err="1"/>
              <a:t>ir</a:t>
            </a:r>
            <a:r>
              <a:rPr lang="en-US" altLang="lt-LT" sz="2800" dirty="0"/>
              <a:t> </a:t>
            </a:r>
            <a:r>
              <a:rPr lang="en-US" altLang="lt-LT" sz="2800" dirty="0" err="1"/>
              <a:t>kur</a:t>
            </a:r>
            <a:r>
              <a:rPr lang="en-US" altLang="lt-LT" sz="2800" dirty="0"/>
              <a:t> </a:t>
            </a:r>
            <a:r>
              <a:rPr lang="en-US" altLang="lt-LT" sz="2800" dirty="0" err="1"/>
              <a:t>surado</a:t>
            </a:r>
            <a:r>
              <a:rPr lang="en-US" altLang="lt-LT" sz="2800" dirty="0"/>
              <a:t> 1918 m. </a:t>
            </a:r>
            <a:r>
              <a:rPr lang="en-US" altLang="lt-LT" sz="2800" dirty="0" err="1"/>
              <a:t>vasario</a:t>
            </a:r>
            <a:r>
              <a:rPr lang="lt-LT" altLang="lt-LT" sz="2800" dirty="0"/>
              <a:t> </a:t>
            </a:r>
            <a:r>
              <a:rPr lang="en-US" altLang="lt-LT" sz="2800" dirty="0"/>
              <a:t>16-osios </a:t>
            </a:r>
            <a:r>
              <a:rPr lang="lt-LT" altLang="lt-LT" sz="2800" dirty="0"/>
              <a:t>Lietuvos</a:t>
            </a:r>
            <a:r>
              <a:rPr lang="en-US" altLang="lt-LT" sz="2800" dirty="0"/>
              <a:t> </a:t>
            </a:r>
            <a:r>
              <a:rPr lang="lt-LT" altLang="lt-LT" sz="2800" dirty="0"/>
              <a:t>N</a:t>
            </a:r>
            <a:r>
              <a:rPr lang="en-US" altLang="lt-LT" sz="2800" dirty="0" err="1"/>
              <a:t>epriklausomyb</a:t>
            </a:r>
            <a:r>
              <a:rPr lang="lt-LT" altLang="lt-LT" sz="2800" dirty="0"/>
              <a:t>ės  atkūrimo akto </a:t>
            </a:r>
            <a:r>
              <a:rPr lang="lt-LT" altLang="lt-LT" sz="2800" dirty="0" err="1"/>
              <a:t>orginalą</a:t>
            </a:r>
            <a:r>
              <a:rPr lang="lt-LT" altLang="lt-LT" sz="2800" dirty="0"/>
              <a:t>?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0CA33C71-49C3-441B-8430-1904CA4D5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Mintys apie kalbą   </a:t>
            </a:r>
            <a:endParaRPr lang="en-US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E20524F-C0A1-4865-AE08-C9E96C7F3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725" y="2193925"/>
            <a:ext cx="7956550" cy="4187825"/>
          </a:xfrm>
        </p:spPr>
        <p:txBody>
          <a:bodyPr>
            <a:normAutofit lnSpcReduction="10000"/>
          </a:bodyPr>
          <a:lstStyle/>
          <a:p>
            <a:pPr marL="0" indent="447675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Žodžiai, kaip ir daiktai,-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	atšimpa ir nusinešioja.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	Juos reikia galąsti,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	o prieš ištariant dulkes nušluostyti,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	kaip nušluostome juos nuo paveikslo.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	Tad kalbėkime tik dideliais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800" dirty="0">
                <a:solidFill>
                  <a:schemeClr val="tx1"/>
                </a:solidFill>
              </a:rPr>
              <a:t>	ir labai švariais žodžiais.</a:t>
            </a:r>
          </a:p>
          <a:p>
            <a:pPr marL="342900" indent="-342900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endParaRPr lang="lt-LT" altLang="en-US" sz="2800" dirty="0">
              <a:solidFill>
                <a:srgbClr val="FFFFFF"/>
              </a:solidFill>
              <a:latin typeface="Times New Roman"/>
            </a:endParaRPr>
          </a:p>
          <a:p>
            <a:pPr lvl="4" eaLnBrk="1" hangingPunct="1">
              <a:lnSpc>
                <a:spcPct val="100000"/>
              </a:lnSpc>
              <a:spcBef>
                <a:spcPct val="20000"/>
              </a:spcBef>
              <a:buClr>
                <a:srgbClr val="FFFFCC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lt-LT" altLang="en-US" sz="2000" dirty="0">
                <a:solidFill>
                  <a:sysClr val="windowText" lastClr="000000"/>
                </a:solidFill>
              </a:rPr>
              <a:t>Justinas Marcinkevičius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26F02D0-0F1E-4D7F-B21E-53252A34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lt-LT" dirty="0"/>
              <a:t>MINTYS APIE LAISVĘ</a:t>
            </a:r>
            <a:endParaRPr lang="en-US" dirty="0"/>
          </a:p>
        </p:txBody>
      </p:sp>
      <p:sp>
        <p:nvSpPr>
          <p:cNvPr id="49155" name="Turinio vietos rezervavimo ženklas 2">
            <a:extLst>
              <a:ext uri="{FF2B5EF4-FFF2-40B4-BE49-F238E27FC236}">
                <a16:creationId xmlns:a16="http://schemas.microsoft.com/office/drawing/2014/main" id="{359F13F3-158C-4D73-9998-36A619FA4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lt-LT" altLang="en-US" sz="2800" dirty="0">
                <a:solidFill>
                  <a:srgbClr val="000000"/>
                </a:solidFill>
              </a:rPr>
              <a:t>„Laisvė yra neišsemiamas dalykas, o eiti į ją yra ilgas žmonijos kelias“.</a:t>
            </a:r>
            <a:r>
              <a:rPr lang="lt-LT" altLang="en-US" sz="2800" dirty="0"/>
              <a:t/>
            </a:r>
            <a:br>
              <a:rPr lang="lt-LT" altLang="en-US" sz="2800" dirty="0"/>
            </a:br>
            <a:r>
              <a:rPr lang="lt-LT" altLang="en-US" sz="2800" dirty="0"/>
              <a:t/>
            </a:r>
            <a:br>
              <a:rPr lang="lt-LT" altLang="en-US" sz="2800" dirty="0"/>
            </a:br>
            <a:r>
              <a:rPr lang="lt-LT" altLang="en-US" sz="2800" dirty="0"/>
              <a:t>„Tautos būtis matuojama laisve“.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t-LT" altLang="en-US" sz="2800" dirty="0"/>
          </a:p>
          <a:p>
            <a:pPr marL="0" indent="0" algn="r">
              <a:buFont typeface="Arial" panose="020B0604020202020204" pitchFamily="34" charset="0"/>
              <a:buNone/>
            </a:pPr>
            <a:r>
              <a:rPr lang="lt-LT" altLang="en-US" sz="2800" dirty="0"/>
              <a:t>Justinas Marcinkevičius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POKALBIS – DISKUSIJA APIE LAISVĘ </a:t>
            </a:r>
            <a:br>
              <a:rPr lang="lt-LT" dirty="0" smtClean="0"/>
            </a:br>
            <a:r>
              <a:rPr lang="lt-LT" dirty="0" smtClean="0"/>
              <a:t>REFLEKSIJA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2800" dirty="0" smtClean="0"/>
              <a:t>Ką reiškia būti laisvam?</a:t>
            </a:r>
          </a:p>
          <a:p>
            <a:r>
              <a:rPr lang="lt-LT" sz="2800" dirty="0" smtClean="0"/>
              <a:t>Kuo žmogui svarbi laisvė?</a:t>
            </a:r>
          </a:p>
          <a:p>
            <a:endParaRPr lang="lt-LT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812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SAMPROTAVIMO RAŠINYS </a:t>
            </a: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800" dirty="0" smtClean="0"/>
              <a:t>Kodėl laisvė yra vertybė?</a:t>
            </a:r>
          </a:p>
          <a:p>
            <a:r>
              <a:rPr lang="lt-LT" sz="2800" dirty="0" smtClean="0"/>
              <a:t>Ar laisvė yra vertybė?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186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4AEDF5E-833A-4E54-A94B-67AC6DAE3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95313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altLang="lt-LT" dirty="0"/>
              <a:t> </a:t>
            </a:r>
            <a:r>
              <a:rPr lang="en-US" altLang="lt-LT" dirty="0"/>
              <a:t>4</a:t>
            </a:r>
            <a:r>
              <a:rPr lang="lt-LT" altLang="lt-LT" dirty="0"/>
              <a:t> klausimas</a:t>
            </a:r>
            <a:r>
              <a:rPr lang="en-US" altLang="lt-LT" dirty="0"/>
              <a:t>                        3 t.</a:t>
            </a:r>
            <a:endParaRPr lang="ru-RU" altLang="lt-LT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B54DC90-F690-4F03-842D-F923680CB96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1520" y="1971676"/>
            <a:ext cx="7283151" cy="3886200"/>
          </a:xfrm>
        </p:spPr>
        <p:txBody>
          <a:bodyPr rtlCol="0">
            <a:normAutofit/>
          </a:bodyPr>
          <a:lstStyle/>
          <a:p>
            <a:pPr marL="0" indent="534988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Vasario 1</a:t>
            </a:r>
            <a:r>
              <a:rPr lang="en-US" altLang="lt-LT" sz="2800" dirty="0"/>
              <a:t>6</a:t>
            </a:r>
            <a:r>
              <a:rPr lang="lt-LT" altLang="lt-LT" sz="2800" dirty="0"/>
              <a:t>–</a:t>
            </a:r>
            <a:r>
              <a:rPr lang="lt-LT" altLang="lt-LT" sz="2800" dirty="0" err="1"/>
              <a:t>osios</a:t>
            </a:r>
            <a:r>
              <a:rPr lang="lt-LT" altLang="lt-LT" sz="2800" dirty="0"/>
              <a:t> dienos </a:t>
            </a:r>
            <a:r>
              <a:rPr lang="en-US" altLang="lt-LT" sz="2800" dirty="0" err="1"/>
              <a:t>Lietuvos</a:t>
            </a:r>
            <a:r>
              <a:rPr lang="lt-LT" altLang="lt-LT" sz="2800" dirty="0"/>
              <a:t> Nepriklausomybės</a:t>
            </a:r>
            <a:r>
              <a:rPr lang="en-US" altLang="lt-LT" sz="2800" dirty="0"/>
              <a:t> </a:t>
            </a:r>
            <a:r>
              <a:rPr lang="en-US" altLang="lt-LT" sz="2800" dirty="0" err="1"/>
              <a:t>akto</a:t>
            </a:r>
            <a:r>
              <a:rPr lang="lt-LT" altLang="lt-LT" sz="2800" dirty="0"/>
              <a:t> signatarai:</a:t>
            </a:r>
          </a:p>
          <a:p>
            <a:pPr marL="609600" indent="-60960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lt-LT" altLang="lt-LT" sz="2800" dirty="0" err="1"/>
              <a:t>J.Mironas</a:t>
            </a:r>
            <a:r>
              <a:rPr lang="lt-LT" altLang="lt-LT" sz="2800" dirty="0"/>
              <a:t>, </a:t>
            </a:r>
            <a:r>
              <a:rPr lang="en-US" altLang="lt-LT" sz="2800" dirty="0" err="1"/>
              <a:t>J.Basanavi</a:t>
            </a:r>
            <a:r>
              <a:rPr lang="lt-LT" altLang="lt-LT" sz="2800" dirty="0" err="1"/>
              <a:t>čius</a:t>
            </a:r>
            <a:r>
              <a:rPr lang="lt-LT" altLang="lt-LT" sz="2800" dirty="0"/>
              <a:t>, </a:t>
            </a:r>
            <a:r>
              <a:rPr lang="lt-LT" altLang="lt-LT" sz="2800" dirty="0" err="1"/>
              <a:t>A.Stulginskis</a:t>
            </a:r>
            <a:endParaRPr lang="lt-LT" altLang="lt-LT" sz="2800" dirty="0"/>
          </a:p>
          <a:p>
            <a:pPr marL="609600" indent="-609600" eaLnBrk="1" fontAlgn="auto" hangingPunct="1"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lt-LT" altLang="lt-LT" sz="2800" dirty="0" err="1"/>
              <a:t>A.Smetona</a:t>
            </a:r>
            <a:r>
              <a:rPr lang="lt-LT" altLang="lt-LT" sz="2800" dirty="0"/>
              <a:t>, </a:t>
            </a:r>
            <a:r>
              <a:rPr lang="lt-LT" altLang="lt-LT" sz="2800" dirty="0" err="1"/>
              <a:t>P.Klimas</a:t>
            </a:r>
            <a:endParaRPr lang="lt-LT" altLang="lt-LT" sz="2800" dirty="0"/>
          </a:p>
          <a:p>
            <a:pPr marL="609600" indent="-609600" eaLnBrk="1" fontAlgn="auto" hangingPunct="1"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lt-LT" altLang="lt-LT" sz="2800" dirty="0" err="1"/>
              <a:t>V.Landsbergis</a:t>
            </a:r>
            <a:r>
              <a:rPr lang="lt-LT" altLang="lt-LT" sz="2800" dirty="0"/>
              <a:t>, </a:t>
            </a:r>
            <a:r>
              <a:rPr lang="en-US" altLang="lt-LT" sz="2800" dirty="0" err="1"/>
              <a:t>J.Vile</a:t>
            </a:r>
            <a:r>
              <a:rPr lang="lt-LT" altLang="lt-LT" sz="2800" dirty="0"/>
              <a:t>iš</a:t>
            </a:r>
            <a:r>
              <a:rPr lang="en-US" altLang="lt-LT" sz="2800" dirty="0"/>
              <a:t>is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anose="05000000000000000000" pitchFamily="2" charset="2"/>
              <a:buAutoNum type="alphaLcParenR"/>
              <a:defRPr/>
            </a:pPr>
            <a:r>
              <a:rPr lang="en-US" altLang="lt-LT" sz="2800" dirty="0" err="1"/>
              <a:t>S.Narutavi</a:t>
            </a:r>
            <a:r>
              <a:rPr lang="lt-LT" altLang="lt-LT" sz="2800" dirty="0" err="1"/>
              <a:t>čius</a:t>
            </a:r>
            <a:r>
              <a:rPr lang="lt-LT" altLang="lt-LT" sz="2800" dirty="0"/>
              <a:t>, </a:t>
            </a:r>
            <a:r>
              <a:rPr lang="lt-LT" altLang="lt-LT" sz="2800" dirty="0" err="1"/>
              <a:t>K.Grinius</a:t>
            </a:r>
            <a:endParaRPr lang="ru-RU" altLang="lt-L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0E618CE7-AD97-4F4C-98D0-B99C027D25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8013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lt-LT" dirty="0"/>
              <a:t>5</a:t>
            </a:r>
            <a:r>
              <a:rPr lang="lt-LT" altLang="lt-LT" dirty="0"/>
              <a:t> klausimas</a:t>
            </a:r>
            <a:r>
              <a:rPr lang="en-US" altLang="lt-LT" dirty="0"/>
              <a:t>                        1 t.</a:t>
            </a:r>
            <a:endParaRPr lang="ru-RU" altLang="lt-LT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5B56BC5-1BD5-445C-B096-D79C58BBEC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Kaip vadinasi žmonės, pasirašę po svarbiu istoriniu dokumentu?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     a) notarai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     b) juristai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     c) signatarai</a:t>
            </a:r>
            <a:endParaRPr lang="ru-RU" altLang="lt-L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8950F74-BC62-4EA3-B6BD-31D75A307A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763588"/>
            <a:ext cx="8299450" cy="12938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lt-LT" dirty="0"/>
              <a:t>6 </a:t>
            </a:r>
            <a:r>
              <a:rPr lang="lt-LT" altLang="lt-LT" dirty="0"/>
              <a:t>klausimas</a:t>
            </a:r>
            <a:r>
              <a:rPr lang="en-US" altLang="lt-LT" dirty="0"/>
              <a:t>                         1 t.</a:t>
            </a:r>
            <a:endParaRPr lang="ru-RU" altLang="lt-LT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2F4D0B6-1B41-4E84-A363-75B2288529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628650"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Kada buvo uždrausta lietuvių spauda?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3600" dirty="0"/>
              <a:t>a)1864 - 1904m.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3600" dirty="0"/>
              <a:t>b)1863 - 1905m.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3600" dirty="0"/>
              <a:t>c)1864 - 1905m.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3600" dirty="0"/>
              <a:t>d)1863 - 1904m.</a:t>
            </a:r>
            <a:endParaRPr lang="ru-RU" altLang="lt-LT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7D03C9C-AB5E-441C-89A8-B354774D5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620713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lt-LT" dirty="0"/>
              <a:t>7</a:t>
            </a:r>
            <a:r>
              <a:rPr lang="lt-LT" altLang="lt-LT" dirty="0"/>
              <a:t> klausimas                          </a:t>
            </a:r>
            <a:r>
              <a:rPr lang="en-US" altLang="lt-LT" dirty="0"/>
              <a:t>2 t.</a:t>
            </a:r>
            <a:r>
              <a:rPr lang="lt-LT" altLang="lt-LT" dirty="0"/>
              <a:t>         </a:t>
            </a:r>
            <a:endParaRPr lang="ru-RU" altLang="lt-LT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216F1FA-8F01-4F73-93F8-296620FE443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91512" cy="5102225"/>
          </a:xfrm>
        </p:spPr>
        <p:txBody>
          <a:bodyPr rtlCol="0">
            <a:normAutofit lnSpcReduction="10000"/>
          </a:bodyPr>
          <a:lstStyle/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Išvardinkite vertybes, kurių pavadinimai </a:t>
            </a:r>
            <a:r>
              <a:rPr lang="lt-LT" altLang="lt-LT" sz="2800" dirty="0" err="1"/>
              <a:t>prasid</a:t>
            </a:r>
            <a:r>
              <a:rPr lang="en-US" altLang="lt-LT" sz="2800" dirty="0"/>
              <a:t>e</a:t>
            </a:r>
            <a:r>
              <a:rPr lang="lt-LT" altLang="lt-LT" sz="2800" dirty="0" err="1"/>
              <a:t>da</a:t>
            </a:r>
            <a:r>
              <a:rPr lang="lt-LT" altLang="lt-LT" sz="2800" dirty="0"/>
              <a:t> šiomis raidėmis (šios raidė</a:t>
            </a:r>
            <a:r>
              <a:rPr lang="en-US" altLang="lt-LT" sz="2800" dirty="0"/>
              <a:t>s</a:t>
            </a:r>
            <a:r>
              <a:rPr lang="lt-LT" altLang="lt-LT" sz="2800" dirty="0"/>
              <a:t> gali būti </a:t>
            </a:r>
            <a:r>
              <a:rPr lang="lt-LT" altLang="lt-LT" sz="2800" dirty="0" smtClean="0"/>
              <a:t>ir </a:t>
            </a:r>
            <a:r>
              <a:rPr lang="lt-LT" altLang="lt-LT" sz="2800" dirty="0"/>
              <a:t>žodžio viduryje </a:t>
            </a:r>
            <a:r>
              <a:rPr lang="lt-LT" altLang="lt-LT" sz="2800" dirty="0" smtClean="0"/>
              <a:t>pvz. mei</a:t>
            </a:r>
            <a:r>
              <a:rPr lang="lt-LT" altLang="lt-LT" sz="2800" b="1" dirty="0" smtClean="0"/>
              <a:t>l</a:t>
            </a:r>
            <a:r>
              <a:rPr lang="lt-LT" altLang="lt-LT" sz="2800" dirty="0" smtClean="0"/>
              <a:t>ė</a:t>
            </a:r>
            <a:r>
              <a:rPr lang="lt-LT" altLang="lt-LT" sz="2800" dirty="0"/>
              <a:t>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L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I 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E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T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U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V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b="1" dirty="0"/>
              <a:t>A -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lt-LT" altLang="lt-LT" sz="2800" b="1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ru-RU" altLang="lt-LT" sz="28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avadinimas 1">
            <a:extLst>
              <a:ext uri="{FF2B5EF4-FFF2-40B4-BE49-F238E27FC236}">
                <a16:creationId xmlns:a16="http://schemas.microsoft.com/office/drawing/2014/main" id="{5783DA5C-7050-4346-92E7-CAEE67BCD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98513"/>
            <a:ext cx="8229600" cy="1371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lt-LT" dirty="0"/>
              <a:t>8 </a:t>
            </a:r>
            <a:r>
              <a:rPr lang="en-US" altLang="lt-LT" dirty="0" err="1"/>
              <a:t>klausimas</a:t>
            </a:r>
            <a:r>
              <a:rPr lang="lt-LT" altLang="lt-LT" dirty="0"/>
              <a:t>                           </a:t>
            </a:r>
            <a:r>
              <a:rPr lang="en-US" altLang="lt-LT" dirty="0"/>
              <a:t>2 t.</a:t>
            </a:r>
            <a:endParaRPr lang="lt-LT" altLang="lt-LT" dirty="0"/>
          </a:p>
        </p:txBody>
      </p:sp>
      <p:sp>
        <p:nvSpPr>
          <p:cNvPr id="9219" name="Turinio vietos rezervavimo ženklas 2">
            <a:extLst>
              <a:ext uri="{FF2B5EF4-FFF2-40B4-BE49-F238E27FC236}">
                <a16:creationId xmlns:a16="http://schemas.microsoft.com/office/drawing/2014/main" id="{A52AC85B-F432-4C57-8B9D-497DA2DC00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628650" algn="just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lt-LT" sz="2800" dirty="0" err="1"/>
              <a:t>Sukur</a:t>
            </a:r>
            <a:r>
              <a:rPr lang="lt-LT" altLang="lt-LT" sz="2800" dirty="0" err="1"/>
              <a:t>kite</a:t>
            </a:r>
            <a:r>
              <a:rPr lang="en-US" altLang="lt-LT" sz="2800" dirty="0"/>
              <a:t> </a:t>
            </a:r>
            <a:r>
              <a:rPr lang="en-US" altLang="lt-LT" sz="2800" dirty="0" err="1"/>
              <a:t>ketureil</a:t>
            </a:r>
            <a:r>
              <a:rPr lang="lt-LT" altLang="lt-LT" sz="2800" dirty="0"/>
              <a:t>į – </a:t>
            </a:r>
            <a:r>
              <a:rPr lang="en-US" altLang="lt-LT" sz="2800" dirty="0" err="1"/>
              <a:t>sveikinim</a:t>
            </a:r>
            <a:r>
              <a:rPr lang="lt-LT" altLang="lt-LT" sz="2800" dirty="0"/>
              <a:t>ą Lietuvai. Pavartokite šiuos žodžius: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lt-LT" altLang="lt-LT" sz="2800" dirty="0"/>
              <a:t>Lietuva, ištikimybė, tauta, laisvė, tėvynė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Briauno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Briauno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auno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2636</TotalTime>
  <Words>975</Words>
  <Application>Microsoft Office PowerPoint</Application>
  <PresentationFormat>Demonstracija ekrane (4:3)</PresentationFormat>
  <Paragraphs>178</Paragraphs>
  <Slides>43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8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43</vt:i4>
      </vt:variant>
    </vt:vector>
  </HeadingPairs>
  <TitlesOfParts>
    <vt:vector size="52" baseType="lpstr">
      <vt:lpstr>Arial</vt:lpstr>
      <vt:lpstr>Arial Black</vt:lpstr>
      <vt:lpstr>Calibri</vt:lpstr>
      <vt:lpstr>Segoe UI Historic</vt:lpstr>
      <vt:lpstr>Times New Roman</vt:lpstr>
      <vt:lpstr>Trebuchet MS</vt:lpstr>
      <vt:lpstr>Wingdings</vt:lpstr>
      <vt:lpstr>Wingdings 3</vt:lpstr>
      <vt:lpstr>Briaunota</vt:lpstr>
      <vt:lpstr> VIKTORINA </vt:lpstr>
      <vt:lpstr>1 klausimas                         2 t.               </vt:lpstr>
      <vt:lpstr> 2 klausimas                          2 t.</vt:lpstr>
      <vt:lpstr>3 klausimas                       3 t.</vt:lpstr>
      <vt:lpstr> 4 klausimas                        3 t.</vt:lpstr>
      <vt:lpstr>5 klausimas                        1 t.</vt:lpstr>
      <vt:lpstr>6 klausimas                         1 t.</vt:lpstr>
      <vt:lpstr>7 klausimas                          2 t.         </vt:lpstr>
      <vt:lpstr>8 klausimas                           2 t.</vt:lpstr>
      <vt:lpstr>9 klausimas                         3 t.</vt:lpstr>
      <vt:lpstr>10 klausimas                        1 t.</vt:lpstr>
      <vt:lpstr>11 klausimas                       1 t.</vt:lpstr>
      <vt:lpstr>12 klausimas                         1t.</vt:lpstr>
      <vt:lpstr>13 klausimas                 2 t. </vt:lpstr>
      <vt:lpstr>14 klausimas                            2 t.</vt:lpstr>
      <vt:lpstr>15 klausimas                    2 t. </vt:lpstr>
      <vt:lpstr>„PowerPoint“ pateiktis</vt:lpstr>
      <vt:lpstr>17 klausimas                     1 t.</vt:lpstr>
      <vt:lpstr>18 klausimas                  1 t. </vt:lpstr>
      <vt:lpstr>VERTINIMO  LENTELĖ</vt:lpstr>
      <vt:lpstr>ATSAKYMAI</vt:lpstr>
      <vt:lpstr>1KLAUSIMO ATSAKYMAS      2T</vt:lpstr>
      <vt:lpstr>2 KLAUSIMO ATSAKYMAS    2T. </vt:lpstr>
      <vt:lpstr>3 KLAUSIMO ATSAKYMAS    3T.</vt:lpstr>
      <vt:lpstr>4 KLAUSIMO ATSAKYMAS   3T. </vt:lpstr>
      <vt:lpstr>5 KLAUSIMO ATSAKYMAS   1T  </vt:lpstr>
      <vt:lpstr>6 KLAUSIMO ATSAKYMAS    1T </vt:lpstr>
      <vt:lpstr>7 KLAUSIMO ATSAKYMAS   2T   </vt:lpstr>
      <vt:lpstr>8 KLAUSIMO ATSAKYMAS    2T </vt:lpstr>
      <vt:lpstr>9 KLAUSIMO ATSAKYMAS    3T </vt:lpstr>
      <vt:lpstr>10 KLAUSIMO ATSAKYMAS   1T </vt:lpstr>
      <vt:lpstr>11 KLAUSIMO ATSAKYMAS  1T </vt:lpstr>
      <vt:lpstr>12 KLAUSIMO ATSAKYMAS   1T </vt:lpstr>
      <vt:lpstr>13 KLAUSIMO ATSAKYMAS   2T </vt:lpstr>
      <vt:lpstr>14 KLAUSIMO ATSAKYMAS   2T</vt:lpstr>
      <vt:lpstr>15 KLAUSIMO ATSAKYMAS    2T </vt:lpstr>
      <vt:lpstr>16 KLAUSIMO ATSAKYMAS  2T </vt:lpstr>
      <vt:lpstr>17 KLAUSIMO ATSAKYMAS   1T  </vt:lpstr>
      <vt:lpstr>18 KLAUSIMO ATSAKYMAS    1T</vt:lpstr>
      <vt:lpstr>Mintys apie kalbą   </vt:lpstr>
      <vt:lpstr>MINTYS APIE LAISVĘ</vt:lpstr>
      <vt:lpstr>POKALBIS – DISKUSIJA APIE LAISVĘ  REFLEKSIJA</vt:lpstr>
      <vt:lpstr>SAMPROTAVIMO RAŠINYS </vt:lpstr>
    </vt:vector>
  </TitlesOfParts>
  <Company>NhT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Lietuvos nepriklausomybės atkūrimas</dc:title>
  <dc:creator>Lektor</dc:creator>
  <cp:lastModifiedBy>Mokytojas</cp:lastModifiedBy>
  <cp:revision>129</cp:revision>
  <dcterms:created xsi:type="dcterms:W3CDTF">2009-03-05T15:33:17Z</dcterms:created>
  <dcterms:modified xsi:type="dcterms:W3CDTF">2023-07-23T07:14:52Z</dcterms:modified>
</cp:coreProperties>
</file>